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1"/>
    <p:sldMasterId id="2147483698" r:id="rId42"/>
    <p:sldMasterId id="2147483713" r:id="rId43"/>
    <p:sldMasterId id="2147483730" r:id="rId44"/>
  </p:sldMasterIdLst>
  <p:notesMasterIdLst>
    <p:notesMasterId r:id="rId102"/>
  </p:notesMasterIdLst>
  <p:sldIdLst>
    <p:sldId id="2147470767" r:id="rId45"/>
    <p:sldId id="2147470781" r:id="rId46"/>
    <p:sldId id="776" r:id="rId47"/>
    <p:sldId id="774" r:id="rId48"/>
    <p:sldId id="2147470780" r:id="rId49"/>
    <p:sldId id="2147470783" r:id="rId50"/>
    <p:sldId id="812" r:id="rId51"/>
    <p:sldId id="761" r:id="rId52"/>
    <p:sldId id="2147470784" r:id="rId53"/>
    <p:sldId id="814" r:id="rId54"/>
    <p:sldId id="802" r:id="rId55"/>
    <p:sldId id="828" r:id="rId56"/>
    <p:sldId id="827" r:id="rId57"/>
    <p:sldId id="773" r:id="rId58"/>
    <p:sldId id="2147470787" r:id="rId59"/>
    <p:sldId id="830" r:id="rId60"/>
    <p:sldId id="843" r:id="rId61"/>
    <p:sldId id="767" r:id="rId62"/>
    <p:sldId id="2147470785" r:id="rId63"/>
    <p:sldId id="834" r:id="rId64"/>
    <p:sldId id="837" r:id="rId65"/>
    <p:sldId id="818" r:id="rId66"/>
    <p:sldId id="819" r:id="rId67"/>
    <p:sldId id="820" r:id="rId68"/>
    <p:sldId id="821" r:id="rId69"/>
    <p:sldId id="822" r:id="rId70"/>
    <p:sldId id="823" r:id="rId71"/>
    <p:sldId id="824" r:id="rId72"/>
    <p:sldId id="825" r:id="rId73"/>
    <p:sldId id="826" r:id="rId74"/>
    <p:sldId id="2147470786" r:id="rId75"/>
    <p:sldId id="277" r:id="rId76"/>
    <p:sldId id="2147470788" r:id="rId77"/>
    <p:sldId id="2147470789" r:id="rId78"/>
    <p:sldId id="829" r:id="rId79"/>
    <p:sldId id="2147470790" r:id="rId80"/>
    <p:sldId id="2147470791" r:id="rId81"/>
    <p:sldId id="2147470792" r:id="rId82"/>
    <p:sldId id="2147470793" r:id="rId83"/>
    <p:sldId id="2147470794" r:id="rId84"/>
    <p:sldId id="2147470795" r:id="rId85"/>
    <p:sldId id="2147470796" r:id="rId86"/>
    <p:sldId id="2147470797" r:id="rId87"/>
    <p:sldId id="2147470798" r:id="rId88"/>
    <p:sldId id="2147470799" r:id="rId89"/>
    <p:sldId id="2147470800" r:id="rId90"/>
    <p:sldId id="2147470801" r:id="rId91"/>
    <p:sldId id="2147470802" r:id="rId92"/>
    <p:sldId id="2147470803" r:id="rId93"/>
    <p:sldId id="2147470804" r:id="rId94"/>
    <p:sldId id="2147470805" r:id="rId95"/>
    <p:sldId id="841" r:id="rId96"/>
    <p:sldId id="276" r:id="rId97"/>
    <p:sldId id="274" r:id="rId98"/>
    <p:sldId id="838" r:id="rId99"/>
    <p:sldId id="280" r:id="rId100"/>
    <p:sldId id="839" r:id="rId10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DED4"/>
    <a:srgbClr val="F5F1DF"/>
    <a:srgbClr val="E9E402"/>
    <a:srgbClr val="6BA58F"/>
    <a:srgbClr val="154053"/>
    <a:srgbClr val="97856F"/>
    <a:srgbClr val="EFE8E1"/>
    <a:srgbClr val="FCFAF6"/>
    <a:srgbClr val="E8C9BF"/>
    <a:srgbClr val="9591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45" autoAdjust="0"/>
  </p:normalViewPr>
  <p:slideViewPr>
    <p:cSldViewPr snapToGrid="0" showGuides="1">
      <p:cViewPr varScale="1">
        <p:scale>
          <a:sx n="88" d="100"/>
          <a:sy n="88" d="100"/>
        </p:scale>
        <p:origin x="198" y="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687600" cy="6876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slideMaster" Target="slideMasters/slideMaster2.xml"/><Relationship Id="rId47" Type="http://schemas.openxmlformats.org/officeDocument/2006/relationships/slide" Target="slides/slide3.xml"/><Relationship Id="rId63" Type="http://schemas.openxmlformats.org/officeDocument/2006/relationships/slide" Target="slides/slide19.xml"/><Relationship Id="rId68" Type="http://schemas.openxmlformats.org/officeDocument/2006/relationships/slide" Target="slides/slide24.xml"/><Relationship Id="rId84" Type="http://schemas.openxmlformats.org/officeDocument/2006/relationships/slide" Target="slides/slide40.xml"/><Relationship Id="rId89" Type="http://schemas.openxmlformats.org/officeDocument/2006/relationships/slide" Target="slides/slide45.xml"/><Relationship Id="rId7" Type="http://schemas.openxmlformats.org/officeDocument/2006/relationships/customXml" Target="../customXml/item7.xml"/><Relationship Id="rId71" Type="http://schemas.openxmlformats.org/officeDocument/2006/relationships/slide" Target="slides/slide27.xml"/><Relationship Id="rId92" Type="http://schemas.openxmlformats.org/officeDocument/2006/relationships/slide" Target="slides/slide48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slide" Target="slides/slide1.xml"/><Relationship Id="rId53" Type="http://schemas.openxmlformats.org/officeDocument/2006/relationships/slide" Target="slides/slide9.xml"/><Relationship Id="rId58" Type="http://schemas.openxmlformats.org/officeDocument/2006/relationships/slide" Target="slides/slide14.xml"/><Relationship Id="rId66" Type="http://schemas.openxmlformats.org/officeDocument/2006/relationships/slide" Target="slides/slide22.xml"/><Relationship Id="rId74" Type="http://schemas.openxmlformats.org/officeDocument/2006/relationships/slide" Target="slides/slide30.xml"/><Relationship Id="rId79" Type="http://schemas.openxmlformats.org/officeDocument/2006/relationships/slide" Target="slides/slide35.xml"/><Relationship Id="rId87" Type="http://schemas.openxmlformats.org/officeDocument/2006/relationships/slide" Target="slides/slide43.xml"/><Relationship Id="rId102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61" Type="http://schemas.openxmlformats.org/officeDocument/2006/relationships/slide" Target="slides/slide17.xml"/><Relationship Id="rId82" Type="http://schemas.openxmlformats.org/officeDocument/2006/relationships/slide" Target="slides/slide38.xml"/><Relationship Id="rId90" Type="http://schemas.openxmlformats.org/officeDocument/2006/relationships/slide" Target="slides/slide46.xml"/><Relationship Id="rId95" Type="http://schemas.openxmlformats.org/officeDocument/2006/relationships/slide" Target="slides/slide51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slideMaster" Target="slideMasters/slideMaster3.xml"/><Relationship Id="rId48" Type="http://schemas.openxmlformats.org/officeDocument/2006/relationships/slide" Target="slides/slide4.xml"/><Relationship Id="rId56" Type="http://schemas.openxmlformats.org/officeDocument/2006/relationships/slide" Target="slides/slide12.xml"/><Relationship Id="rId64" Type="http://schemas.openxmlformats.org/officeDocument/2006/relationships/slide" Target="slides/slide20.xml"/><Relationship Id="rId69" Type="http://schemas.openxmlformats.org/officeDocument/2006/relationships/slide" Target="slides/slide25.xml"/><Relationship Id="rId77" Type="http://schemas.openxmlformats.org/officeDocument/2006/relationships/slide" Target="slides/slide33.xml"/><Relationship Id="rId100" Type="http://schemas.openxmlformats.org/officeDocument/2006/relationships/slide" Target="slides/slide56.xml"/><Relationship Id="rId105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slide" Target="slides/slide7.xml"/><Relationship Id="rId72" Type="http://schemas.openxmlformats.org/officeDocument/2006/relationships/slide" Target="slides/slide28.xml"/><Relationship Id="rId80" Type="http://schemas.openxmlformats.org/officeDocument/2006/relationships/slide" Target="slides/slide36.xml"/><Relationship Id="rId85" Type="http://schemas.openxmlformats.org/officeDocument/2006/relationships/slide" Target="slides/slide41.xml"/><Relationship Id="rId93" Type="http://schemas.openxmlformats.org/officeDocument/2006/relationships/slide" Target="slides/slide49.xml"/><Relationship Id="rId98" Type="http://schemas.openxmlformats.org/officeDocument/2006/relationships/slide" Target="slides/slide54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slide" Target="slides/slide2.xml"/><Relationship Id="rId59" Type="http://schemas.openxmlformats.org/officeDocument/2006/relationships/slide" Target="slides/slide15.xml"/><Relationship Id="rId67" Type="http://schemas.openxmlformats.org/officeDocument/2006/relationships/slide" Target="slides/slide23.xml"/><Relationship Id="rId103" Type="http://schemas.openxmlformats.org/officeDocument/2006/relationships/presProps" Target="presProps.xml"/><Relationship Id="rId20" Type="http://schemas.openxmlformats.org/officeDocument/2006/relationships/customXml" Target="../customXml/item20.xml"/><Relationship Id="rId41" Type="http://schemas.openxmlformats.org/officeDocument/2006/relationships/slideMaster" Target="slideMasters/slideMaster1.xml"/><Relationship Id="rId54" Type="http://schemas.openxmlformats.org/officeDocument/2006/relationships/slide" Target="slides/slide10.xml"/><Relationship Id="rId62" Type="http://schemas.openxmlformats.org/officeDocument/2006/relationships/slide" Target="slides/slide18.xml"/><Relationship Id="rId70" Type="http://schemas.openxmlformats.org/officeDocument/2006/relationships/slide" Target="slides/slide26.xml"/><Relationship Id="rId75" Type="http://schemas.openxmlformats.org/officeDocument/2006/relationships/slide" Target="slides/slide31.xml"/><Relationship Id="rId83" Type="http://schemas.openxmlformats.org/officeDocument/2006/relationships/slide" Target="slides/slide39.xml"/><Relationship Id="rId88" Type="http://schemas.openxmlformats.org/officeDocument/2006/relationships/slide" Target="slides/slide44.xml"/><Relationship Id="rId91" Type="http://schemas.openxmlformats.org/officeDocument/2006/relationships/slide" Target="slides/slide47.xml"/><Relationship Id="rId96" Type="http://schemas.openxmlformats.org/officeDocument/2006/relationships/slide" Target="slides/slide52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slide" Target="slides/slide5.xml"/><Relationship Id="rId57" Type="http://schemas.openxmlformats.org/officeDocument/2006/relationships/slide" Target="slides/slide13.xml"/><Relationship Id="rId106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slideMaster" Target="slideMasters/slideMaster4.xml"/><Relationship Id="rId52" Type="http://schemas.openxmlformats.org/officeDocument/2006/relationships/slide" Target="slides/slide8.xml"/><Relationship Id="rId60" Type="http://schemas.openxmlformats.org/officeDocument/2006/relationships/slide" Target="slides/slide16.xml"/><Relationship Id="rId65" Type="http://schemas.openxmlformats.org/officeDocument/2006/relationships/slide" Target="slides/slide21.xml"/><Relationship Id="rId73" Type="http://schemas.openxmlformats.org/officeDocument/2006/relationships/slide" Target="slides/slide29.xml"/><Relationship Id="rId78" Type="http://schemas.openxmlformats.org/officeDocument/2006/relationships/slide" Target="slides/slide34.xml"/><Relationship Id="rId81" Type="http://schemas.openxmlformats.org/officeDocument/2006/relationships/slide" Target="slides/slide37.xml"/><Relationship Id="rId86" Type="http://schemas.openxmlformats.org/officeDocument/2006/relationships/slide" Target="slides/slide42.xml"/><Relationship Id="rId94" Type="http://schemas.openxmlformats.org/officeDocument/2006/relationships/slide" Target="slides/slide50.xml"/><Relationship Id="rId99" Type="http://schemas.openxmlformats.org/officeDocument/2006/relationships/slide" Target="slides/slide55.xml"/><Relationship Id="rId101" Type="http://schemas.openxmlformats.org/officeDocument/2006/relationships/slide" Target="slides/slide57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34" Type="http://schemas.openxmlformats.org/officeDocument/2006/relationships/customXml" Target="../customXml/item34.xml"/><Relationship Id="rId50" Type="http://schemas.openxmlformats.org/officeDocument/2006/relationships/slide" Target="slides/slide6.xml"/><Relationship Id="rId55" Type="http://schemas.openxmlformats.org/officeDocument/2006/relationships/slide" Target="slides/slide11.xml"/><Relationship Id="rId76" Type="http://schemas.openxmlformats.org/officeDocument/2006/relationships/slide" Target="slides/slide32.xml"/><Relationship Id="rId97" Type="http://schemas.openxmlformats.org/officeDocument/2006/relationships/slide" Target="slides/slide53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B28D1-58D8-4EBA-AD4A-3097FCE67AD9}" type="datetimeFigureOut">
              <a:rPr lang="da-DK" smtClean="0"/>
              <a:t>24-04-2024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91502-756A-4244-B8CC-0FD4F7A5EFF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771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wmf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wmf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emf"/><Relationship Id="rId4" Type="http://schemas.openxmlformats.org/officeDocument/2006/relationships/image" Target="../media/image2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w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w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2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w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w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w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image" Target="../media/image2.w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w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emf"/><Relationship Id="rId4" Type="http://schemas.openxmlformats.org/officeDocument/2006/relationships/image" Target="../media/image2.w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emf"/><Relationship Id="rId4" Type="http://schemas.openxmlformats.org/officeDocument/2006/relationships/image" Target="../media/image2.w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w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wmf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wmf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wmf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emf"/><Relationship Id="rId4" Type="http://schemas.openxmlformats.org/officeDocument/2006/relationships/image" Target="../media/image2.w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wmf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emf"/><Relationship Id="rId4" Type="http://schemas.openxmlformats.org/officeDocument/2006/relationships/image" Target="../media/image2.w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emf"/><Relationship Id="rId4" Type="http://schemas.openxmlformats.org/officeDocument/2006/relationships/image" Target="../media/image2.w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emf"/><Relationship Id="rId4" Type="http://schemas.openxmlformats.org/officeDocument/2006/relationships/image" Target="../media/image2.w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emf"/><Relationship Id="rId4" Type="http://schemas.openxmlformats.org/officeDocument/2006/relationships/image" Target="../media/image2.w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emf"/><Relationship Id="rId4" Type="http://schemas.openxmlformats.org/officeDocument/2006/relationships/image" Target="../media/image2.w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w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emf"/><Relationship Id="rId4" Type="http://schemas.openxmlformats.org/officeDocument/2006/relationships/image" Target="../media/image2.w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emf"/><Relationship Id="rId4" Type="http://schemas.openxmlformats.org/officeDocument/2006/relationships/image" Target="../media/image2.wmf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wmf"/><Relationship Id="rId4" Type="http://schemas.openxmlformats.org/officeDocument/2006/relationships/image" Target="../media/image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wmf"/><Relationship Id="rId4" Type="http://schemas.openxmlformats.org/officeDocument/2006/relationships/image" Target="../media/image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emf"/><Relationship Id="rId4" Type="http://schemas.openxmlformats.org/officeDocument/2006/relationships/image" Target="../media/image2.w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emf"/><Relationship Id="rId4" Type="http://schemas.openxmlformats.org/officeDocument/2006/relationships/image" Target="../media/image2.wmf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w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w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58214"/>
            <a:ext cx="12191423" cy="55023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151999" y="1989138"/>
            <a:ext cx="10344675" cy="2160000"/>
          </a:xfrm>
        </p:spPr>
        <p:txBody>
          <a:bodyPr anchor="t" anchorCtr="0"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38pt skrives her</a:t>
            </a:r>
            <a:br>
              <a:rPr lang="da-DK" dirty="0"/>
            </a:br>
            <a:r>
              <a:rPr lang="da-DK" dirty="0"/>
              <a:t>i to eller flere linjer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152000" y="4814967"/>
            <a:ext cx="10346400" cy="888504"/>
          </a:xfrm>
        </p:spPr>
        <p:txBody>
          <a:bodyPr/>
          <a:lstStyle>
            <a:lvl1pPr marL="0" indent="0" algn="l">
              <a:lnSpc>
                <a:spcPct val="85000"/>
              </a:lnSpc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 20pt skrives her i to linjer eller max tre linjer</a:t>
            </a:r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DB375924-8F1B-4A42-B386-30D658A1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40073283-4609-4E3F-B89A-30DFFAA2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088646-E100-4B10-A869-A5FAC8DA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6289200"/>
            <a:ext cx="687386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357086396" name="image" descr="{&quot;templafy&quot;:{&quot;id&quot;:&quot;754ba77f-b5da-4407-8656-57c79a8ea61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24" name="Region">
            <a:extLst>
              <a:ext uri="{FF2B5EF4-FFF2-40B4-BE49-F238E27FC236}">
                <a16:creationId xmlns:a16="http://schemas.microsoft.com/office/drawing/2014/main" id="{4264E222-7F89-427F-9077-97857FEEDB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pic>
        <p:nvPicPr>
          <p:cNvPr id="914693956" name="image" descr="{&quot;templafy&quot;:{&quot;id&quot;:&quot;ae398d26-4441-4b75-b542-85b20b5c7463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55" name="text" descr="{&quot;templafy&quot;:{&quot;id&quot;:&quot;c88d4356-6041-4df6-a902-cc7a886fdcf1&quot;}}" title="Form.PresentationTitle">
            <a:extLst>
              <a:ext uri="{FF2B5EF4-FFF2-40B4-BE49-F238E27FC236}">
                <a16:creationId xmlns:a16="http://schemas.microsoft.com/office/drawing/2014/main" id="{26CCEE09-1940-4B84-AA3B-6C98936107DE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215916720" name="image" descr="{&quot;templafy&quot;:{&quot;id&quot;:&quot;b97b4f2c-64f8-40a1-a174-27225f91f573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62" name="text" descr="{&quot;templafy&quot;:{&quot;id&quot;:&quot;35288944-1d84-45f6-9b55-92758690a446&quot;}}" title="UserProfile.Name">
            <a:extLst>
              <a:ext uri="{FF2B5EF4-FFF2-40B4-BE49-F238E27FC236}">
                <a16:creationId xmlns:a16="http://schemas.microsoft.com/office/drawing/2014/main" id="{584E896C-977D-4568-97B6-954C88A86758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63" name="text" descr="{&quot;templafy&quot;:{&quot;id&quot;:&quot;b141daaa-969a-4aaa-9db9-9a42c2c67c85&quot;}}" hidden="1" title="Form.Manuel_dato">
            <a:extLst>
              <a:ext uri="{FF2B5EF4-FFF2-40B4-BE49-F238E27FC236}">
                <a16:creationId xmlns:a16="http://schemas.microsoft.com/office/drawing/2014/main" id="{5220AF03-0BE4-493E-995B-2DC52BC26EDA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17" name="text" descr="{&quot;templafy&quot;:{&quot;id&quot;:&quot;94b4ff8f-f326-4ea0-9a72-6861af9808b3&quot;}}" title="UserProfile.Office.Virksomhed_{{DocumentLanguage}}">
            <a:extLst>
              <a:ext uri="{FF2B5EF4-FFF2-40B4-BE49-F238E27FC236}">
                <a16:creationId xmlns:a16="http://schemas.microsoft.com/office/drawing/2014/main" id="{AF1DDC1E-EB44-41C0-972F-24C6D8B65987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5">
                    <a:lumMod val="75000"/>
                  </a:schemeClr>
                </a:solidFill>
              </a:rPr>
              <a:t>Amager og Hvidovre Hospital</a:t>
            </a:r>
          </a:p>
        </p:txBody>
      </p:sp>
      <p:sp>
        <p:nvSpPr>
          <p:cNvPr id="18" name="text" descr="{&quot;templafy&quot;:{&quot;id&quot;:&quot;4f474212-38fe-4ad7-bee7-e9ebbebc1e60&quot;}}" title="UserProfile.CenterFreeText">
            <a:extLst>
              <a:ext uri="{FF2B5EF4-FFF2-40B4-BE49-F238E27FC236}">
                <a16:creationId xmlns:a16="http://schemas.microsoft.com/office/drawing/2014/main" id="{D1B4B21F-4968-4852-A043-FFA88934D660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" descr="{&quot;templafy&quot;:{&quot;id&quot;:&quot;b22b6c03-91b8-46b5-8d77-77df52cd3af0&quot;}}" hidden="1" title="UserProfile.Centers.Center_{{DocumentLanguage}}">
            <a:extLst>
              <a:ext uri="{FF2B5EF4-FFF2-40B4-BE49-F238E27FC236}">
                <a16:creationId xmlns:a16="http://schemas.microsoft.com/office/drawing/2014/main" id="{C6C8D8CA-5BC5-4028-8F39-6200B69828E9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9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foto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el 1">
            <a:extLst>
              <a:ext uri="{FF2B5EF4-FFF2-40B4-BE49-F238E27FC236}">
                <a16:creationId xmlns:a16="http://schemas.microsoft.com/office/drawing/2014/main" id="{4CDF0DB2-1037-4B3D-9866-85FC4F895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000" y="1700213"/>
            <a:ext cx="5004000" cy="8269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28pt i max. to linjer teksten vokser opad </a:t>
            </a:r>
            <a:endParaRPr lang="en-GB" dirty="0"/>
          </a:p>
        </p:txBody>
      </p:sp>
      <p:sp>
        <p:nvSpPr>
          <p:cNvPr id="34" name="Pladsholder til indhold 2">
            <a:extLst>
              <a:ext uri="{FF2B5EF4-FFF2-40B4-BE49-F238E27FC236}">
                <a16:creationId xmlns:a16="http://schemas.microsoft.com/office/drawing/2014/main" id="{4F6C9FCB-BFA0-43B3-A8D2-73B806091F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152000" y="2818800"/>
            <a:ext cx="5004000" cy="2880000"/>
          </a:xfrm>
        </p:spPr>
        <p:txBody>
          <a:bodyPr/>
          <a:lstStyle>
            <a:lvl1pPr marL="270000" indent="-270000">
              <a:defRPr baseline="0">
                <a:solidFill>
                  <a:schemeClr val="bg1"/>
                </a:solidFill>
              </a:defRPr>
            </a:lvl1pPr>
            <a:lvl2pPr marL="630000" indent="-270000">
              <a:defRPr>
                <a:solidFill>
                  <a:schemeClr val="bg1"/>
                </a:solidFill>
              </a:defRPr>
            </a:lvl2pPr>
            <a:lvl3pPr marL="936000" indent="-234000">
              <a:defRPr>
                <a:solidFill>
                  <a:schemeClr val="bg1"/>
                </a:solidFill>
              </a:defRPr>
            </a:lvl3pPr>
            <a:lvl4pPr marL="1296000" indent="-216000">
              <a:defRPr>
                <a:solidFill>
                  <a:schemeClr val="bg1"/>
                </a:solidFill>
              </a:defRPr>
            </a:lvl4pPr>
            <a:lvl5pPr marL="1656000" indent="-216000">
              <a:defRPr>
                <a:solidFill>
                  <a:schemeClr val="bg1"/>
                </a:solidFill>
              </a:defRPr>
            </a:lvl5pPr>
            <a:lvl6pPr marL="1818000" indent="0">
              <a:buNone/>
              <a:defRPr>
                <a:solidFill>
                  <a:schemeClr val="bg1"/>
                </a:solidFill>
              </a:defRPr>
            </a:lvl6pPr>
            <a:lvl7pPr marL="2178000" indent="0">
              <a:buNone/>
              <a:defRPr>
                <a:solidFill>
                  <a:schemeClr val="bg1"/>
                </a:solidFill>
              </a:defRPr>
            </a:lvl7pPr>
            <a:lvl8pPr marL="2538000" indent="0">
              <a:buNone/>
              <a:defRPr>
                <a:solidFill>
                  <a:schemeClr val="bg1"/>
                </a:solidFill>
              </a:defRPr>
            </a:lvl8pPr>
            <a:lvl9pPr marL="2538000" indent="0">
              <a:buNone/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Brødtekst 22pt skrives her, eller tabel og diagram indsættes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7ADED768-2D7F-4E0A-BAD8-00196E179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6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6" name="text" descr="{&quot;templafy&quot;:{&quot;id&quot;:&quot;c3caf340-1be4-4788-ad53-cd0ba5b62563&quot;}}" title="Form.PresentationTitle">
            <a:extLst>
              <a:ext uri="{FF2B5EF4-FFF2-40B4-BE49-F238E27FC236}">
                <a16:creationId xmlns:a16="http://schemas.microsoft.com/office/drawing/2014/main" id="{0F3B5C39-E3DE-4759-AC37-93E64F68D4BC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16" name="Pladsholder til billede 2">
            <a:extLst>
              <a:ext uri="{FF2B5EF4-FFF2-40B4-BE49-F238E27FC236}">
                <a16:creationId xmlns:a16="http://schemas.microsoft.com/office/drawing/2014/main" id="{D3766346-CE25-4EA9-AD04-6A45BEF1F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96073" y="0"/>
            <a:ext cx="5695927" cy="6857447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pic>
        <p:nvPicPr>
          <p:cNvPr id="615160888" name="image" descr="{&quot;templafy&quot;:{&quot;id&quot;:&quot;27c1e5a0-fdcb-4f0f-8524-da39351347fb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18" name="Region">
            <a:extLst>
              <a:ext uri="{FF2B5EF4-FFF2-40B4-BE49-F238E27FC236}">
                <a16:creationId xmlns:a16="http://schemas.microsoft.com/office/drawing/2014/main" id="{F765A621-CA88-4B17-8B37-6DF379DA0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13" name="text" descr="{&quot;templafy&quot;:{&quot;id&quot;:&quot;c96db0a3-12c1-4c15-8c64-e6ce256918ea&quot;}}" title="UserProfile.Office.Virksomhed_{{DocumentLanguage}}">
            <a:extLst>
              <a:ext uri="{FF2B5EF4-FFF2-40B4-BE49-F238E27FC236}">
                <a16:creationId xmlns:a16="http://schemas.microsoft.com/office/drawing/2014/main" id="{013F782C-AC7E-4694-89C6-44BAE68EE2FC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bg1"/>
                </a:solidFill>
              </a:rPr>
              <a:t>Amager og Hvidovre Hospital</a:t>
            </a:r>
          </a:p>
        </p:txBody>
      </p:sp>
      <p:sp>
        <p:nvSpPr>
          <p:cNvPr id="14" name="text" descr="{&quot;templafy&quot;:{&quot;id&quot;:&quot;af5a15c6-05b1-4315-82f8-6c4ba128357a&quot;}}" title="UserProfile.CenterFreeText">
            <a:extLst>
              <a:ext uri="{FF2B5EF4-FFF2-40B4-BE49-F238E27FC236}">
                <a16:creationId xmlns:a16="http://schemas.microsoft.com/office/drawing/2014/main" id="{9FAE0A8C-B992-4304-ABA2-34C9333B12D7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5" name="text" descr="{&quot;templafy&quot;:{&quot;id&quot;:&quot;85844513-7656-40aa-949a-dea4ada31c33&quot;}}" hidden="1" title="UserProfile.Centers.Center_{{DocumentLanguage}}">
            <a:extLst>
              <a:ext uri="{FF2B5EF4-FFF2-40B4-BE49-F238E27FC236}">
                <a16:creationId xmlns:a16="http://schemas.microsoft.com/office/drawing/2014/main" id="{AF15D1CE-6314-4CC0-93E4-C38641321D68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01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52000" y="1700213"/>
            <a:ext cx="10346400" cy="828837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11" name="Pladsholder til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1152000" y="2817975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17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1152000" y="3747776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6501600" y="2817975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19" name="Pladsholder til tekst5"/>
          <p:cNvSpPr>
            <a:spLocks noGrp="1"/>
          </p:cNvSpPr>
          <p:nvPr>
            <p:ph type="body" sz="quarter" idx="18" hasCustomPrompt="1"/>
          </p:nvPr>
        </p:nvSpPr>
        <p:spPr>
          <a:xfrm>
            <a:off x="6501600" y="3748854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5C5C65-92B8-4B3F-BE1B-63180EB0E18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908E025-A0FB-4A57-BEE6-3B848F4574F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DEC7BC6A-DA03-4E0F-8EF3-057915E02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6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93083284" name="image" descr="{&quot;templafy&quot;:{&quot;id&quot;:&quot;dd8999be-8a2f-4230-b978-4dda384fd0b2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29" name="Region">
            <a:extLst>
              <a:ext uri="{FF2B5EF4-FFF2-40B4-BE49-F238E27FC236}">
                <a16:creationId xmlns:a16="http://schemas.microsoft.com/office/drawing/2014/main" id="{D6B66E70-3EBD-40CE-9285-6EF0C94EFF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pic>
        <p:nvPicPr>
          <p:cNvPr id="644142009" name="image" descr="{&quot;templafy&quot;:{&quot;id&quot;:&quot;12b7e618-099b-4a01-a929-2cb0d8160d79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38" name="Slide Number Placeholder 8">
            <a:extLst>
              <a:ext uri="{FF2B5EF4-FFF2-40B4-BE49-F238E27FC236}">
                <a16:creationId xmlns:a16="http://schemas.microsoft.com/office/drawing/2014/main" id="{E4A4B904-905A-4C0C-BA33-AFB6355E1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6289200"/>
            <a:ext cx="687386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0" name="text" descr="{&quot;templafy&quot;:{&quot;id&quot;:&quot;9d85681e-749c-49c4-8029-cc3feee2bebe&quot;}}" title="Form.PresentationTitle">
            <a:extLst>
              <a:ext uri="{FF2B5EF4-FFF2-40B4-BE49-F238E27FC236}">
                <a16:creationId xmlns:a16="http://schemas.microsoft.com/office/drawing/2014/main" id="{4BB58F71-1D5A-415B-A1CC-E5D11542CA7A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41" name="text" descr="{&quot;templafy&quot;:{&quot;id&quot;:&quot;a276f66a-5d41-40dc-a79a-c756db751065&quot;}}" title="UserProfile.Name">
            <a:extLst>
              <a:ext uri="{FF2B5EF4-FFF2-40B4-BE49-F238E27FC236}">
                <a16:creationId xmlns:a16="http://schemas.microsoft.com/office/drawing/2014/main" id="{D659E114-6BA4-491A-9D52-B8FC3E59DCF7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42" name="text" descr="{&quot;templafy&quot;:{&quot;id&quot;:&quot;e3683ad2-6ad8-4fde-aa8e-d50d21fb051e&quot;}}" hidden="1" title="Form.Manuel_dato">
            <a:extLst>
              <a:ext uri="{FF2B5EF4-FFF2-40B4-BE49-F238E27FC236}">
                <a16:creationId xmlns:a16="http://schemas.microsoft.com/office/drawing/2014/main" id="{57B966F9-60E8-45A7-B769-1A3CD3E3AB9D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638136110" name="image" descr="{&quot;templafy&quot;:{&quot;id&quot;:&quot;8600cc00-2448-45cc-9acd-e5eb0c1b8081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20" name="text" descr="{&quot;templafy&quot;:{&quot;id&quot;:&quot;51830862-0536-4e56-90ae-fee84bc61f81&quot;}}" title="UserProfile.Office.Virksomhed_{{DocumentLanguage}}">
            <a:extLst>
              <a:ext uri="{FF2B5EF4-FFF2-40B4-BE49-F238E27FC236}">
                <a16:creationId xmlns:a16="http://schemas.microsoft.com/office/drawing/2014/main" id="{4981C58B-1F08-4848-AE9C-66870624ED50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bg1"/>
                </a:solidFill>
              </a:rPr>
              <a:t>Amager og Hvidovre Hospital</a:t>
            </a:r>
          </a:p>
        </p:txBody>
      </p:sp>
      <p:sp>
        <p:nvSpPr>
          <p:cNvPr id="21" name="text" descr="{&quot;templafy&quot;:{&quot;id&quot;:&quot;18398cbd-193b-42fe-bdc3-c5095b49f3ed&quot;}}" title="UserProfile.CenterFreeText">
            <a:extLst>
              <a:ext uri="{FF2B5EF4-FFF2-40B4-BE49-F238E27FC236}">
                <a16:creationId xmlns:a16="http://schemas.microsoft.com/office/drawing/2014/main" id="{881E35B0-3F5E-4623-9975-ABA0C7E06581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2" name="text" descr="{&quot;templafy&quot;:{&quot;id&quot;:&quot;8a6c59b8-c9ca-4dff-ae28-0317d0217a31&quot;}}" hidden="1" title="UserProfile.Centers.Center_{{DocumentLanguage}}">
            <a:extLst>
              <a:ext uri="{FF2B5EF4-FFF2-40B4-BE49-F238E27FC236}">
                <a16:creationId xmlns:a16="http://schemas.microsoft.com/office/drawing/2014/main" id="{37185150-ECD9-4B7A-87E5-DB316C731D96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027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E5C5C65-92B8-4B3F-BE1B-63180EB0E18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9908E025-A0FB-4A57-BEE6-3B848F4574F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text" descr="{&quot;templafy&quot;:{&quot;id&quot;:&quot;a91bb1eb-2ddf-48d6-8ff2-3b363f36a5f1&quot;}}" hidden="1" title="UserProfile.CenterFreeText">
            <a:extLst>
              <a:ext uri="{FF2B5EF4-FFF2-40B4-BE49-F238E27FC236}">
                <a16:creationId xmlns:a16="http://schemas.microsoft.com/office/drawing/2014/main" id="{5F299E72-7220-4037-A022-AB131B48EEA5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0" name="text" descr="{&quot;templafy&quot;:{&quot;id&quot;:&quot;7fccdec9-ee94-4260-b631-4ba2e0afd2e9&quot;}}" hidden="1" title="Form.Manuel_dato">
            <a:extLst>
              <a:ext uri="{FF2B5EF4-FFF2-40B4-BE49-F238E27FC236}">
                <a16:creationId xmlns:a16="http://schemas.microsoft.com/office/drawing/2014/main" id="{22340F70-8ECE-4613-ADC1-E4F33D756A14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1769A6EF-4E5E-4A39-A521-C45A38A86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6289200"/>
            <a:ext cx="687386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text" descr="{&quot;templafy&quot;:{&quot;id&quot;:&quot;a73dd336-ee05-4b69-af68-53aa4dee3e6b&quot;}}" title="Form.PresentationTitle">
            <a:extLst>
              <a:ext uri="{FF2B5EF4-FFF2-40B4-BE49-F238E27FC236}">
                <a16:creationId xmlns:a16="http://schemas.microsoft.com/office/drawing/2014/main" id="{3D49943A-7D98-4706-8463-CD3DDC23BDC1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12" name="text" descr="{&quot;templafy&quot;:{&quot;id&quot;:&quot;695e62b7-aa37-4094-b8c4-d41404ad224e&quot;}}" title="UserProfile.Name">
            <a:extLst>
              <a:ext uri="{FF2B5EF4-FFF2-40B4-BE49-F238E27FC236}">
                <a16:creationId xmlns:a16="http://schemas.microsoft.com/office/drawing/2014/main" id="{469D7F10-F7A4-4B70-A101-8CF53F89CDD3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13" name="text" descr="{&quot;templafy&quot;:{&quot;id&quot;:&quot;0b958bb8-e1de-40dd-acfd-c25bf2b07bd4&quot;}}" hidden="1" title="Form.Manuel_dato">
            <a:extLst>
              <a:ext uri="{FF2B5EF4-FFF2-40B4-BE49-F238E27FC236}">
                <a16:creationId xmlns:a16="http://schemas.microsoft.com/office/drawing/2014/main" id="{73FB61AB-8E3D-4A88-BFBD-399BB7549CCB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2005669707" name="image" descr="{&quot;templafy&quot;:{&quot;id&quot;:&quot;24eb6c5c-56d9-4566-981c-f65516f1a537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1002242654" name="image" descr="{&quot;templafy&quot;:{&quot;id&quot;:&quot;6d0d9f4f-7871-4887-bbe7-f489f5101b69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24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snit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vid dæk boks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800" dirty="0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946ACD3F-77FE-46A7-B7B8-79E4AD64EA4A}"/>
              </a:ext>
            </a:extLst>
          </p:cNvPr>
          <p:cNvSpPr/>
          <p:nvPr userDrawn="1"/>
        </p:nvSpPr>
        <p:spPr>
          <a:xfrm>
            <a:off x="0" y="0"/>
            <a:ext cx="746415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501F5-EB62-40C6-A824-362A150E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6" name="text" descr="{&quot;templafy&quot;:{&quot;id&quot;:&quot;42f3c5c9-0cbe-4b0d-95c5-dd4a1dabae37&quot;}}" title="UserProfile.Office.Virksomhed_{{DocumentLanguage}}">
            <a:extLst>
              <a:ext uri="{FF2B5EF4-FFF2-40B4-BE49-F238E27FC236}">
                <a16:creationId xmlns:a16="http://schemas.microsoft.com/office/drawing/2014/main" id="{FEADB208-04FC-4883-BFF3-8853B2AEB238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chemeClr val="bg1"/>
                </a:solidFill>
              </a:rPr>
              <a:t>Herlev og Gentofte Hospital</a:t>
            </a:r>
          </a:p>
        </p:txBody>
      </p:sp>
      <p:sp>
        <p:nvSpPr>
          <p:cNvPr id="17" name="text" descr="{&quot;templafy&quot;:{&quot;id&quot;:&quot;bd78be96-fc9f-49ed-9a7a-b6868de853b3&quot;}}" title="UserProfile.CenterFreeText">
            <a:extLst>
              <a:ext uri="{FF2B5EF4-FFF2-40B4-BE49-F238E27FC236}">
                <a16:creationId xmlns:a16="http://schemas.microsoft.com/office/drawing/2014/main" id="{453BA509-AEA3-42BA-BFA2-2D8120882C40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9" name="text" descr="{&quot;templafy&quot;:{&quot;id&quot;:&quot;471b7cc8-8c83-496d-b79f-3ce2324f3728&quot;}}" hidden="1" title="UserProfile.Centers.Center_{{DocumentLanguage}}">
            <a:extLst>
              <a:ext uri="{FF2B5EF4-FFF2-40B4-BE49-F238E27FC236}">
                <a16:creationId xmlns:a16="http://schemas.microsoft.com/office/drawing/2014/main" id="{54DF22DF-2E32-46BB-9E30-FD81DB7AE5E3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2" name="text" descr="{&quot;templafy&quot;:{&quot;id&quot;:&quot;d83160f1-dd5d-4c0c-b0fe-e4b59fb0dde4&quot;}}" title="Form.PresentationTitle">
            <a:extLst>
              <a:ext uri="{FF2B5EF4-FFF2-40B4-BE49-F238E27FC236}">
                <a16:creationId xmlns:a16="http://schemas.microsoft.com/office/drawing/2014/main" id="{31DBF82D-AED9-4C75-AB26-9B39D93076D8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792251572" name="image" descr="{&quot;templafy&quot;:{&quot;id&quot;:&quot;bc3c3b77-6ef6-4bd1-b217-9c9f42cc75ce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998545092" name="image" descr="{&quot;templafy&quot;:{&quot;id&quot;:&quot;2c0ffa7b-cc7a-4428-bcee-c4c6ee420cf6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9" name="text" descr="{&quot;templafy&quot;:{&quot;id&quot;:&quot;d26647da-3c4b-4bce-abb2-15e4829e3bb6&quot;}}" title="UserProfile.Name">
            <a:extLst>
              <a:ext uri="{FF2B5EF4-FFF2-40B4-BE49-F238E27FC236}">
                <a16:creationId xmlns:a16="http://schemas.microsoft.com/office/drawing/2014/main" id="{ED054364-705A-41F4-AFC5-8A7293874A86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30" name="text" descr="{&quot;templafy&quot;:{&quot;id&quot;:&quot;e7841c4e-71ec-44bc-8b96-1d72c519a1d8&quot;}}" hidden="1" title="Form.Manuel_dato">
            <a:extLst>
              <a:ext uri="{FF2B5EF4-FFF2-40B4-BE49-F238E27FC236}">
                <a16:creationId xmlns:a16="http://schemas.microsoft.com/office/drawing/2014/main" id="{824D26E6-65DD-4D4A-90AB-8D1335ED0F78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4CDF0DB2-1037-4B3D-9866-85FC4F895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6836" y="872078"/>
            <a:ext cx="5209234" cy="8269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28pt i max. to linjer teksten vokser opad </a:t>
            </a:r>
            <a:endParaRPr lang="en-GB" dirty="0"/>
          </a:p>
        </p:txBody>
      </p:sp>
      <p:sp>
        <p:nvSpPr>
          <p:cNvPr id="33" name="Pladsholder til billede 2">
            <a:extLst>
              <a:ext uri="{FF2B5EF4-FFF2-40B4-BE49-F238E27FC236}">
                <a16:creationId xmlns:a16="http://schemas.microsoft.com/office/drawing/2014/main" id="{E4E17A79-F37E-41DA-B54E-BEA03CB50E1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64150" y="0"/>
            <a:ext cx="4723729" cy="6857447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34" name="Pladsholder til indhold 2">
            <a:extLst>
              <a:ext uri="{FF2B5EF4-FFF2-40B4-BE49-F238E27FC236}">
                <a16:creationId xmlns:a16="http://schemas.microsoft.com/office/drawing/2014/main" id="{4F6C9FCB-BFA0-43B3-A8D2-73B806091F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366836" y="2006069"/>
            <a:ext cx="5213351" cy="3831675"/>
          </a:xfrm>
        </p:spPr>
        <p:txBody>
          <a:bodyPr/>
          <a:lstStyle>
            <a:lvl1pPr marL="270000" indent="-270000">
              <a:defRPr baseline="0">
                <a:solidFill>
                  <a:schemeClr val="bg1"/>
                </a:solidFill>
              </a:defRPr>
            </a:lvl1pPr>
            <a:lvl2pPr marL="630000" indent="-270000">
              <a:defRPr>
                <a:solidFill>
                  <a:schemeClr val="bg1"/>
                </a:solidFill>
              </a:defRPr>
            </a:lvl2pPr>
            <a:lvl3pPr marL="936000" indent="-234000">
              <a:defRPr>
                <a:solidFill>
                  <a:schemeClr val="bg1"/>
                </a:solidFill>
              </a:defRPr>
            </a:lvl3pPr>
            <a:lvl4pPr marL="1296000" indent="-216000">
              <a:defRPr>
                <a:solidFill>
                  <a:schemeClr val="bg1"/>
                </a:solidFill>
              </a:defRPr>
            </a:lvl4pPr>
            <a:lvl5pPr marL="1656000" indent="-216000">
              <a:defRPr>
                <a:solidFill>
                  <a:schemeClr val="bg1"/>
                </a:solidFill>
              </a:defRPr>
            </a:lvl5pPr>
            <a:lvl6pPr marL="1998000" indent="-180000">
              <a:defRPr>
                <a:solidFill>
                  <a:schemeClr val="bg1"/>
                </a:solidFill>
              </a:defRPr>
            </a:lvl6pPr>
            <a:lvl7pPr marL="2358000" indent="-180000">
              <a:defRPr>
                <a:solidFill>
                  <a:schemeClr val="bg1"/>
                </a:solidFill>
              </a:defRPr>
            </a:lvl7pPr>
            <a:lvl8pPr marL="2718000" indent="-180000">
              <a:defRPr>
                <a:solidFill>
                  <a:schemeClr val="bg1"/>
                </a:solidFill>
              </a:defRPr>
            </a:lvl8pPr>
            <a:lvl9pPr marL="2718000" indent="-180000"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Brødtekst 22pt skrives her, eller tabel og diagram indsættes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  <a:p>
            <a:pPr lvl="8"/>
            <a:endParaRPr lang="da-DK" dirty="0"/>
          </a:p>
        </p:txBody>
      </p:sp>
      <p:pic>
        <p:nvPicPr>
          <p:cNvPr id="198425135" name="image" descr="{&quot;templafy&quot;:{&quot;id&quot;:&quot;4e7fcc6a-08d2-48c8-a694-377899cba026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4000" cy="6858000"/>
          </a:xfrm>
          <a:prstGeom prst="rect">
            <a:avLst/>
          </a:prstGeom>
        </p:spPr>
      </p:pic>
      <p:pic>
        <p:nvPicPr>
          <p:cNvPr id="1439547533" name="image" descr="{&quot;templafy&quot;:{&quot;id&quot;:&quot;5fa57b21-187e-49e2-b359-a0d9a026f397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1937945483" name="image" descr="{&quot;templafy&quot;:{&quot;id&quot;:&quot;92557e74-301a-4b4a-b286-6d1030b19423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37" name="Region">
            <a:extLst>
              <a:ext uri="{FF2B5EF4-FFF2-40B4-BE49-F238E27FC236}">
                <a16:creationId xmlns:a16="http://schemas.microsoft.com/office/drawing/2014/main" id="{55A8AFF3-487B-4DB0-800C-166C195F23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1166728425" name="image" descr="{&quot;templafy&quot;:{&quot;id&quot;:&quot;068ff767-f53d-4f87-9e36-e9f2700ba533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17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BB31-4A59-4FD9-AE79-DD80A6886BF2}" type="datetimeFigureOut">
              <a:rPr lang="da-DK" smtClean="0"/>
              <a:t>24-04-2024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FB2E1-FA60-42FA-8B3A-02C72AFB62F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0039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1989138"/>
            <a:ext cx="12191423" cy="48714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D6031C12-8933-4DF7-B9DD-4C7F8E5256F3}"/>
              </a:ext>
            </a:extLst>
          </p:cNvPr>
          <p:cNvSpPr/>
          <p:nvPr userDrawn="1"/>
        </p:nvSpPr>
        <p:spPr>
          <a:xfrm>
            <a:off x="11508432" y="1989138"/>
            <a:ext cx="683568" cy="48716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366839" y="2720891"/>
            <a:ext cx="9435658" cy="1981738"/>
          </a:xfrm>
        </p:spPr>
        <p:txBody>
          <a:bodyPr anchor="t" anchorCtr="0"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38pt skrives her</a:t>
            </a:r>
            <a:br>
              <a:rPr lang="da-DK" dirty="0"/>
            </a:br>
            <a:r>
              <a:rPr lang="da-DK" dirty="0"/>
              <a:t>i to eller flere linjer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366839" y="5101432"/>
            <a:ext cx="9433105" cy="888504"/>
          </a:xfrm>
        </p:spPr>
        <p:txBody>
          <a:bodyPr/>
          <a:lstStyle>
            <a:lvl1pPr marL="0" indent="0" algn="l">
              <a:lnSpc>
                <a:spcPct val="890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 20pt skrives her i to linjer eller max tre linjer</a:t>
            </a:r>
          </a:p>
        </p:txBody>
      </p:sp>
      <p:pic>
        <p:nvPicPr>
          <p:cNvPr id="455374917" name="image" descr="{&quot;templafy&quot;:{&quot;id&quot;:&quot;408ac499-e049-4d96-9f89-979242206445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0" y="-3600"/>
            <a:ext cx="12200400" cy="6865200"/>
          </a:xfrm>
          <a:prstGeom prst="rect">
            <a:avLst/>
          </a:prstGeom>
        </p:spPr>
      </p:pic>
      <p:pic>
        <p:nvPicPr>
          <p:cNvPr id="1996796786" name="image" descr="{&quot;templafy&quot;:{&quot;id&quot;:&quot;1fdb54ad-4150-44a0-a5aa-f4872b303c34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20" y="-7200"/>
            <a:ext cx="12200400" cy="6865200"/>
          </a:xfrm>
          <a:prstGeom prst="rect">
            <a:avLst/>
          </a:prstGeom>
        </p:spPr>
      </p:pic>
      <p:sp>
        <p:nvSpPr>
          <p:cNvPr id="17" name="text" descr="{&quot;templafy&quot;:{&quot;id&quot;:&quot;2ceffdea-5420-461f-8284-dff8a149d7e3&quot;}}" title="Form.PresentationTitle">
            <a:extLst>
              <a:ext uri="{FF2B5EF4-FFF2-40B4-BE49-F238E27FC236}">
                <a16:creationId xmlns:a16="http://schemas.microsoft.com/office/drawing/2014/main" id="{6E96F3D6-F9A3-4A0A-AF11-9947015BA81A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19" name="text" descr="{&quot;templafy&quot;:{&quot;id&quot;:&quot;c5e42712-0520-4cb5-903c-8e72dfa70d60&quot;}}" title="UserProfile.Name">
            <a:extLst>
              <a:ext uri="{FF2B5EF4-FFF2-40B4-BE49-F238E27FC236}">
                <a16:creationId xmlns:a16="http://schemas.microsoft.com/office/drawing/2014/main" id="{443C3F1B-6F22-44FD-9D20-8046FEEFD6D9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DB375924-8F1B-4A42-B386-30D658A1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40073283-4609-4E3F-B89A-30DFFAA2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088646-E100-4B10-A869-A5FAC8DA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81736951" name="image" descr="{&quot;templafy&quot;:{&quot;id&quot;:&quot;993eaade-68f9-4e10-b44c-50f8ce2a7987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1909273098" name="image" descr="{&quot;templafy&quot;:{&quot;id&quot;:&quot;40197927-6d51-4626-8bc7-7a3a1b43d46f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015718788" name="image" descr="{&quot;templafy&quot;:{&quot;id&quot;:&quot;ff557e5f-7af0-4d50-abf8-96a4ec8323f3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8" name="text" descr="{&quot;templafy&quot;:{&quot;id&quot;:&quot;8a9ae112-37d4-4696-8691-33edeb2546b3&quot;}}" title="UserProfile.Office.Virksomhed_{{DocumentLanguage}}">
            <a:extLst>
              <a:ext uri="{FF2B5EF4-FFF2-40B4-BE49-F238E27FC236}">
                <a16:creationId xmlns:a16="http://schemas.microsoft.com/office/drawing/2014/main" id="{516BAA53-8511-47D7-9AD0-B6F8B7A92F4D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Herlev og Gentofte Hospital</a:t>
            </a:r>
          </a:p>
        </p:txBody>
      </p:sp>
      <p:sp>
        <p:nvSpPr>
          <p:cNvPr id="29" name="text" descr="{&quot;templafy&quot;:{&quot;id&quot;:&quot;9c2cd51a-5aa0-4c8e-9d73-1a33b5278f89&quot;}}" title="UserProfile.CenterFreeText">
            <a:extLst>
              <a:ext uri="{FF2B5EF4-FFF2-40B4-BE49-F238E27FC236}">
                <a16:creationId xmlns:a16="http://schemas.microsoft.com/office/drawing/2014/main" id="{5A30AC9F-7EFA-48B4-8857-325A6FCD653B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30" name="text" descr="{&quot;templafy&quot;:{&quot;id&quot;:&quot;34ca2fb1-1baa-466c-8a74-294e793b9341&quot;}}" hidden="1" title="UserProfile.Centers.Center_{{DocumentLanguage}}">
            <a:extLst>
              <a:ext uri="{FF2B5EF4-FFF2-40B4-BE49-F238E27FC236}">
                <a16:creationId xmlns:a16="http://schemas.microsoft.com/office/drawing/2014/main" id="{A6175086-BB3F-4D08-AA72-D59A277C3D84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31" name="text" descr="{&quot;templafy&quot;:{&quot;id&quot;:&quot;5725b75e-3a8d-4e9d-a92c-c060923489d0&quot;}}" hidden="1" title="Form.Manuel_dato">
            <a:extLst>
              <a:ext uri="{FF2B5EF4-FFF2-40B4-BE49-F238E27FC236}">
                <a16:creationId xmlns:a16="http://schemas.microsoft.com/office/drawing/2014/main" id="{85898D87-959A-4A63-81D8-7ADE604F6901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1527300754" name="image" descr="{&quot;templafy&quot;:{&quot;id&quot;:&quot;380b287f-821d-4de7-bf58-80588a373e30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4000" cy="6858000"/>
          </a:xfrm>
          <a:prstGeom prst="rect">
            <a:avLst/>
          </a:prstGeom>
        </p:spPr>
      </p:pic>
      <p:sp>
        <p:nvSpPr>
          <p:cNvPr id="37" name="Rektangel 36">
            <a:extLst>
              <a:ext uri="{FF2B5EF4-FFF2-40B4-BE49-F238E27FC236}">
                <a16:creationId xmlns:a16="http://schemas.microsoft.com/office/drawing/2014/main" id="{B2E933D4-B038-4914-8692-045FED1FDDC3}"/>
              </a:ext>
            </a:extLst>
          </p:cNvPr>
          <p:cNvSpPr/>
          <p:nvPr userDrawn="1"/>
        </p:nvSpPr>
        <p:spPr>
          <a:xfrm>
            <a:off x="0" y="1"/>
            <a:ext cx="683568" cy="198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65903742" name="image" descr="{&quot;templafy&quot;:{&quot;id&quot;:&quot;c6d7eded-d4fc-438d-b1c7-be5f65b00a18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539577"/>
            <a:ext cx="687600" cy="687600"/>
          </a:xfrm>
          <a:prstGeom prst="rect">
            <a:avLst/>
          </a:prstGeom>
        </p:spPr>
      </p:pic>
      <p:pic>
        <p:nvPicPr>
          <p:cNvPr id="33" name="Region">
            <a:extLst>
              <a:ext uri="{FF2B5EF4-FFF2-40B4-BE49-F238E27FC236}">
                <a16:creationId xmlns:a16="http://schemas.microsoft.com/office/drawing/2014/main" id="{43630FF5-5651-45BC-A331-2D4A7676FAE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1584984"/>
            <a:ext cx="116417" cy="594784"/>
          </a:xfrm>
          <a:prstGeom prst="rect">
            <a:avLst/>
          </a:prstGeom>
        </p:spPr>
      </p:pic>
      <p:pic>
        <p:nvPicPr>
          <p:cNvPr id="31570410" name="image" descr="{&quot;templafy&quot;:{&quot;id&quot;:&quot;f0bf12e2-e61b-4d04-9631-b9d0e54376de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54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58214"/>
            <a:ext cx="12191423" cy="55023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151999" y="1989138"/>
            <a:ext cx="10344675" cy="2160000"/>
          </a:xfrm>
        </p:spPr>
        <p:txBody>
          <a:bodyPr anchor="t" anchorCtr="0"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38pt skrives her</a:t>
            </a:r>
            <a:br>
              <a:rPr lang="da-DK" dirty="0"/>
            </a:br>
            <a:r>
              <a:rPr lang="da-DK" dirty="0"/>
              <a:t>i to eller flere linjer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152000" y="4814967"/>
            <a:ext cx="10346400" cy="888504"/>
          </a:xfrm>
        </p:spPr>
        <p:txBody>
          <a:bodyPr/>
          <a:lstStyle>
            <a:lvl1pPr marL="0" indent="0" algn="l">
              <a:lnSpc>
                <a:spcPct val="85000"/>
              </a:lnSpc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 20pt skrives her i to linjer eller max tre linjer</a:t>
            </a:r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DB375924-8F1B-4A42-B386-30D658A1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40073283-4609-4E3F-B89A-30DFFAA2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088646-E100-4B10-A869-A5FAC8DA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6289200"/>
            <a:ext cx="687386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357086396" name="image" descr="{&quot;templafy&quot;:{&quot;id&quot;:&quot;754ba77f-b5da-4407-8656-57c79a8ea61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24" name="Region">
            <a:extLst>
              <a:ext uri="{FF2B5EF4-FFF2-40B4-BE49-F238E27FC236}">
                <a16:creationId xmlns:a16="http://schemas.microsoft.com/office/drawing/2014/main" id="{4264E222-7F89-427F-9077-97857FEEDB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pic>
        <p:nvPicPr>
          <p:cNvPr id="914693956" name="image" descr="{&quot;templafy&quot;:{&quot;id&quot;:&quot;ae398d26-4441-4b75-b542-85b20b5c7463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55" name="text" descr="{&quot;templafy&quot;:{&quot;id&quot;:&quot;c88d4356-6041-4df6-a902-cc7a886fdcf1&quot;}}" title="Form.PresentationTitle">
            <a:extLst>
              <a:ext uri="{FF2B5EF4-FFF2-40B4-BE49-F238E27FC236}">
                <a16:creationId xmlns:a16="http://schemas.microsoft.com/office/drawing/2014/main" id="{26CCEE09-1940-4B84-AA3B-6C98936107DE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215916720" name="image" descr="{&quot;templafy&quot;:{&quot;id&quot;:&quot;b97b4f2c-64f8-40a1-a174-27225f91f573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62" name="text" descr="{&quot;templafy&quot;:{&quot;id&quot;:&quot;35288944-1d84-45f6-9b55-92758690a446&quot;}}" title="UserProfile.Name">
            <a:extLst>
              <a:ext uri="{FF2B5EF4-FFF2-40B4-BE49-F238E27FC236}">
                <a16:creationId xmlns:a16="http://schemas.microsoft.com/office/drawing/2014/main" id="{584E896C-977D-4568-97B6-954C88A86758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63" name="text" descr="{&quot;templafy&quot;:{&quot;id&quot;:&quot;b141daaa-969a-4aaa-9db9-9a42c2c67c85&quot;}}" hidden="1" title="Form.Manuel_dato">
            <a:extLst>
              <a:ext uri="{FF2B5EF4-FFF2-40B4-BE49-F238E27FC236}">
                <a16:creationId xmlns:a16="http://schemas.microsoft.com/office/drawing/2014/main" id="{5220AF03-0BE4-493E-995B-2DC52BC26EDA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17" name="text" descr="{&quot;templafy&quot;:{&quot;id&quot;:&quot;94b4ff8f-f326-4ea0-9a72-6861af9808b3&quot;}}" title="UserProfile.Office.Virksomhed_{{DocumentLanguage}}">
            <a:extLst>
              <a:ext uri="{FF2B5EF4-FFF2-40B4-BE49-F238E27FC236}">
                <a16:creationId xmlns:a16="http://schemas.microsoft.com/office/drawing/2014/main" id="{AF1DDC1E-EB44-41C0-972F-24C6D8B65987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5">
                    <a:lumMod val="75000"/>
                  </a:schemeClr>
                </a:solidFill>
              </a:rPr>
              <a:t>Amager og Hvidovre Hospital</a:t>
            </a:r>
          </a:p>
        </p:txBody>
      </p:sp>
      <p:sp>
        <p:nvSpPr>
          <p:cNvPr id="18" name="text" descr="{&quot;templafy&quot;:{&quot;id&quot;:&quot;4f474212-38fe-4ad7-bee7-e9ebbebc1e60&quot;}}" title="UserProfile.CenterFreeText">
            <a:extLst>
              <a:ext uri="{FF2B5EF4-FFF2-40B4-BE49-F238E27FC236}">
                <a16:creationId xmlns:a16="http://schemas.microsoft.com/office/drawing/2014/main" id="{D1B4B21F-4968-4852-A043-FFA88934D660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" descr="{&quot;templafy&quot;:{&quot;id&quot;:&quot;b22b6c03-91b8-46b5-8d77-77df52cd3af0&quot;}}" hidden="1" title="UserProfile.Centers.Center_{{DocumentLanguage}}">
            <a:extLst>
              <a:ext uri="{FF2B5EF4-FFF2-40B4-BE49-F238E27FC236}">
                <a16:creationId xmlns:a16="http://schemas.microsoft.com/office/drawing/2014/main" id="{C6C8D8CA-5BC5-4028-8F39-6200B69828E9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" descr="{&quot;templafy&quot;:{&quot;id&quot;:&quot;ae20edf6-3570-483f-9401-50566bf6803c&quot;}}" title="UserProfile.CenterFreeText">
            <a:extLst>
              <a:ext uri="{FF2B5EF4-FFF2-40B4-BE49-F238E27FC236}">
                <a16:creationId xmlns:a16="http://schemas.microsoft.com/office/drawing/2014/main" id="{EB2EDE8F-F787-EDDE-21B2-74A9165967AE}"/>
              </a:ext>
            </a:extLst>
          </p:cNvPr>
          <p:cNvSpPr txBox="1">
            <a:spLocks/>
          </p:cNvSpPr>
          <p:nvPr userDrawn="1"/>
        </p:nvSpPr>
        <p:spPr>
          <a:xfrm>
            <a:off x="1152000" y="359047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rgbClr val="107DB2"/>
                </a:solidFill>
              </a:rPr>
              <a:t>Afdeling for Ældresygdomme</a:t>
            </a:r>
          </a:p>
        </p:txBody>
      </p:sp>
    </p:spTree>
    <p:extLst>
      <p:ext uri="{BB962C8B-B14F-4D97-AF65-F5344CB8AC3E}">
        <p14:creationId xmlns:p14="http://schemas.microsoft.com/office/powerpoint/2010/main" val="1021295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me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9">
            <a:extLst>
              <a:ext uri="{FF2B5EF4-FFF2-40B4-BE49-F238E27FC236}">
                <a16:creationId xmlns:a16="http://schemas.microsoft.com/office/drawing/2014/main" id="{F7A081C1-7CD1-4685-832C-28DE372A1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12" y="826606"/>
            <a:ext cx="12191999" cy="3546957"/>
          </a:xfrm>
          <a:prstGeom prst="rect">
            <a:avLst/>
          </a:prstGeom>
        </p:spPr>
      </p:pic>
      <p:sp>
        <p:nvSpPr>
          <p:cNvPr id="24" name="Rektangel 23">
            <a:extLst>
              <a:ext uri="{FF2B5EF4-FFF2-40B4-BE49-F238E27FC236}">
                <a16:creationId xmlns:a16="http://schemas.microsoft.com/office/drawing/2014/main" id="{9683C752-88D7-4AD3-AF5E-81075EDEF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74000"/>
            <a:ext cx="12191999" cy="2484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/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4595C0FA-AA7D-4727-B042-A050A2C8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000" y="4669163"/>
            <a:ext cx="10346400" cy="1028375"/>
          </a:xfrm>
        </p:spPr>
        <p:txBody>
          <a:bodyPr anchor="t" anchorCtr="0"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38pt skrives her i en eller to linjer</a:t>
            </a:r>
          </a:p>
        </p:txBody>
      </p:sp>
      <p:sp>
        <p:nvSpPr>
          <p:cNvPr id="29" name="Pladsholder til billede 5">
            <a:extLst>
              <a:ext uri="{FF2B5EF4-FFF2-40B4-BE49-F238E27FC236}">
                <a16:creationId xmlns:a16="http://schemas.microsoft.com/office/drawing/2014/main" id="{0A83329D-1949-4780-8B55-301D3A3E7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826606"/>
            <a:ext cx="12192000" cy="3546956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 for at indsætte billede</a:t>
            </a:r>
          </a:p>
        </p:txBody>
      </p:sp>
      <p:pic>
        <p:nvPicPr>
          <p:cNvPr id="1154882732" name="image" descr="{&quot;templafy&quot;:{&quot;id&quot;:&quot;c6312a4a-149e-4d27-a6c5-696c2a9ce1c0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30" name="Region">
            <a:extLst>
              <a:ext uri="{FF2B5EF4-FFF2-40B4-BE49-F238E27FC236}">
                <a16:creationId xmlns:a16="http://schemas.microsoft.com/office/drawing/2014/main" id="{6C582E96-8B0B-4CDC-B086-BF58A9BD06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19" name="Slide Number Placeholder 8">
            <a:extLst>
              <a:ext uri="{FF2B5EF4-FFF2-40B4-BE49-F238E27FC236}">
                <a16:creationId xmlns:a16="http://schemas.microsoft.com/office/drawing/2014/main" id="{E618ED69-F710-4A81-83DF-82BB5561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6289200"/>
            <a:ext cx="687386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22090540" name="image" descr="{&quot;templafy&quot;:{&quot;id&quot;:&quot;8686efc7-24af-4fa8-9501-18e5000e5e75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36" name="text" descr="{&quot;templafy&quot;:{&quot;id&quot;:&quot;80f47b6c-5f73-47a9-9dc4-b867c6f358ec&quot;}}" title="Form.PresentationTitle">
            <a:extLst>
              <a:ext uri="{FF2B5EF4-FFF2-40B4-BE49-F238E27FC236}">
                <a16:creationId xmlns:a16="http://schemas.microsoft.com/office/drawing/2014/main" id="{419B8D28-E272-4D2B-85E0-D59E485D09D3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38" name="text" descr="{&quot;templafy&quot;:{&quot;id&quot;:&quot;4d04e6d3-fe00-4099-8bdf-92b65800a38b&quot;}}" title="UserProfile.Name">
            <a:extLst>
              <a:ext uri="{FF2B5EF4-FFF2-40B4-BE49-F238E27FC236}">
                <a16:creationId xmlns:a16="http://schemas.microsoft.com/office/drawing/2014/main" id="{DAC55F5A-4945-4564-8F1A-CD5342567942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39" name="text" descr="{&quot;templafy&quot;:{&quot;id&quot;:&quot;60cb7b29-cb61-4341-8cdc-4260978d3f2a&quot;}}" hidden="1" title="Form.Manuel_dato">
            <a:extLst>
              <a:ext uri="{FF2B5EF4-FFF2-40B4-BE49-F238E27FC236}">
                <a16:creationId xmlns:a16="http://schemas.microsoft.com/office/drawing/2014/main" id="{7E183441-C0DC-44F9-B6BF-90FE6C73046C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462089552" name="image" descr="{&quot;templafy&quot;:{&quot;id&quot;:&quot;6bc96e6d-2860-4979-933b-635588ccee0b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16" name="text" descr="{&quot;templafy&quot;:{&quot;id&quot;:&quot;77ede687-4d8d-4ae2-a109-ce9576b11fbf&quot;}}" title="UserProfile.Office.Virksomhed_{{DocumentLanguage}}">
            <a:extLst>
              <a:ext uri="{FF2B5EF4-FFF2-40B4-BE49-F238E27FC236}">
                <a16:creationId xmlns:a16="http://schemas.microsoft.com/office/drawing/2014/main" id="{860777C0-F7F1-457A-AEE7-CF3F3AC762B8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5">
                    <a:lumMod val="75000"/>
                  </a:schemeClr>
                </a:solidFill>
              </a:rPr>
              <a:t>Amager og Hvidovre Hospital</a:t>
            </a:r>
          </a:p>
        </p:txBody>
      </p:sp>
      <p:sp>
        <p:nvSpPr>
          <p:cNvPr id="17" name="text" descr="{&quot;templafy&quot;:{&quot;id&quot;:&quot;15d76d63-5345-42d0-a798-af1eb9ab83db&quot;}}" title="UserProfile.CenterFreeText">
            <a:extLst>
              <a:ext uri="{FF2B5EF4-FFF2-40B4-BE49-F238E27FC236}">
                <a16:creationId xmlns:a16="http://schemas.microsoft.com/office/drawing/2014/main" id="{9604DA75-EF19-4503-A58D-4CC33FE9F09A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text" descr="{&quot;templafy&quot;:{&quot;id&quot;:&quot;af838b95-b99f-4983-aa46-b8cde4844761&quot;}}" hidden="1" title="UserProfile.Centers.Center_{{DocumentLanguage}}">
            <a:extLst>
              <a:ext uri="{FF2B5EF4-FFF2-40B4-BE49-F238E27FC236}">
                <a16:creationId xmlns:a16="http://schemas.microsoft.com/office/drawing/2014/main" id="{13F569BD-45D0-44E8-88DC-155DAB28B96C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" descr="{&quot;templafy&quot;:{&quot;id&quot;:&quot;aedfb7e2-956a-4f13-bb16-483e4e8a98ba&quot;}}" title="UserProfile.Name">
            <a:extLst>
              <a:ext uri="{FF2B5EF4-FFF2-40B4-BE49-F238E27FC236}">
                <a16:creationId xmlns:a16="http://schemas.microsoft.com/office/drawing/2014/main" id="{5CC6AF3E-3305-E4CA-2FCB-3E2A9FFE0947}"/>
              </a:ext>
            </a:extLst>
          </p:cNvPr>
          <p:cNvSpPr txBox="1"/>
          <p:nvPr userDrawn="1"/>
        </p:nvSpPr>
        <p:spPr>
          <a:xfrm>
            <a:off x="8196000" y="64416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>
                <a:solidFill>
                  <a:schemeClr val="tx1"/>
                </a:solidFill>
              </a:rPr>
              <a:t>Martin Schultz</a:t>
            </a:r>
          </a:p>
        </p:txBody>
      </p:sp>
      <p:sp>
        <p:nvSpPr>
          <p:cNvPr id="4" name="text" descr="{&quot;templafy&quot;:{&quot;id&quot;:&quot;ae20edf6-3570-483f-9401-50566bf6803c&quot;}}" title="UserProfile.CenterFreeText">
            <a:extLst>
              <a:ext uri="{FF2B5EF4-FFF2-40B4-BE49-F238E27FC236}">
                <a16:creationId xmlns:a16="http://schemas.microsoft.com/office/drawing/2014/main" id="{6F3B865D-212B-DB40-11D3-4D0FC00F3807}"/>
              </a:ext>
            </a:extLst>
          </p:cNvPr>
          <p:cNvSpPr txBox="1">
            <a:spLocks/>
          </p:cNvSpPr>
          <p:nvPr userDrawn="1"/>
        </p:nvSpPr>
        <p:spPr>
          <a:xfrm>
            <a:off x="1152000" y="359047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rgbClr val="107DB2"/>
                </a:solidFill>
              </a:rPr>
              <a:t>Afdeling for Ældresygdomme</a:t>
            </a:r>
          </a:p>
        </p:txBody>
      </p:sp>
    </p:spTree>
    <p:extLst>
      <p:ext uri="{BB962C8B-B14F-4D97-AF65-F5344CB8AC3E}">
        <p14:creationId xmlns:p14="http://schemas.microsoft.com/office/powerpoint/2010/main" val="1558938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Èn teks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151999" y="872716"/>
            <a:ext cx="10344675" cy="8274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3" hasCustomPrompt="1"/>
          </p:nvPr>
        </p:nvSpPr>
        <p:spPr>
          <a:xfrm>
            <a:off x="1152000" y="1989138"/>
            <a:ext cx="10344674" cy="3708400"/>
          </a:xfrm>
        </p:spPr>
        <p:txBody>
          <a:bodyPr/>
          <a:lstStyle>
            <a:lvl1pPr marL="270000" indent="-270000">
              <a:defRPr/>
            </a:lvl1pPr>
            <a:lvl2pPr marL="630000" indent="-270000">
              <a:defRPr/>
            </a:lvl2pPr>
            <a:lvl3pPr marL="936000" indent="-234000">
              <a:defRPr/>
            </a:lvl3pPr>
            <a:lvl4pPr marL="1296000" indent="-216000">
              <a:defRPr/>
            </a:lvl4pPr>
            <a:lvl5pPr marL="1656000" indent="-216000">
              <a:defRPr/>
            </a:lvl5pPr>
            <a:lvl6pPr marL="1998000" indent="-180000">
              <a:defRPr/>
            </a:lvl6pPr>
            <a:lvl7pPr marL="2358000" indent="-180000">
              <a:defRPr/>
            </a:lvl7pPr>
            <a:lvl8pPr marL="2718000" indent="-180000">
              <a:defRPr/>
            </a:lvl8pPr>
            <a:lvl9pPr marL="2718000" indent="-180000">
              <a:defRPr sz="1000"/>
            </a:lvl9pPr>
          </a:lstStyle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 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FE491970-C3E5-4ACC-B2C7-ED91F9637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30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text" descr="{&quot;templafy&quot;:{&quot;id&quot;:&quot;e5fd3f2a-def9-4812-8e10-cbbc84bffed6&quot;}}" hidden="1" title="UserProfile.CenterFreeText">
            <a:extLst>
              <a:ext uri="{FF2B5EF4-FFF2-40B4-BE49-F238E27FC236}">
                <a16:creationId xmlns:a16="http://schemas.microsoft.com/office/drawing/2014/main" id="{E53FC353-2F0F-4922-821A-1A51D53892CD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23" name="text" descr="{&quot;templafy&quot;:{&quot;id&quot;:&quot;3c0df4c3-b878-4744-82e1-7829351f7eea&quot;}}" hidden="1" title="Form.Manuel_dato">
            <a:extLst>
              <a:ext uri="{FF2B5EF4-FFF2-40B4-BE49-F238E27FC236}">
                <a16:creationId xmlns:a16="http://schemas.microsoft.com/office/drawing/2014/main" id="{D852104B-31C3-45BB-B8A2-2EFD81BDA39E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753056516" name="image" descr="{&quot;templafy&quot;:{&quot;id&quot;:&quot;e0881a7d-8ac8-491c-9b52-2686eecd6fc6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991553437" name="image" descr="{&quot;templafy&quot;:{&quot;id&quot;:&quot;38b133ee-921b-46e4-bc3b-4e609660e84b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35" name="Region">
            <a:extLst>
              <a:ext uri="{FF2B5EF4-FFF2-40B4-BE49-F238E27FC236}">
                <a16:creationId xmlns:a16="http://schemas.microsoft.com/office/drawing/2014/main" id="{C37A18B1-4A7D-4F03-828C-B60E002774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51" name="Slide Number Placeholder 6">
            <a:extLst>
              <a:ext uri="{FF2B5EF4-FFF2-40B4-BE49-F238E27FC236}">
                <a16:creationId xmlns:a16="http://schemas.microsoft.com/office/drawing/2014/main" id="{640BE87F-6960-413A-9C5E-84308D84E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396107261" name="image" descr="{&quot;templafy&quot;:{&quot;id&quot;:&quot;b315e8a2-b5df-4b55-a676-be4fb5d4ca2e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53" name="text" descr="{&quot;templafy&quot;:{&quot;id&quot;:&quot;7bb89720-2d9f-4ffc-9716-96077602d46a&quot;}}" title="Form.PresentationTitle">
            <a:extLst>
              <a:ext uri="{FF2B5EF4-FFF2-40B4-BE49-F238E27FC236}">
                <a16:creationId xmlns:a16="http://schemas.microsoft.com/office/drawing/2014/main" id="{E92362F4-BC5C-480F-8FBA-FBB9411877EC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56" name="text" descr="{&quot;templafy&quot;:{&quot;id&quot;:&quot;a08337dd-ccdd-4aca-8e37-dcdf6028b397&quot;}}" title="UserProfile.Name">
            <a:extLst>
              <a:ext uri="{FF2B5EF4-FFF2-40B4-BE49-F238E27FC236}">
                <a16:creationId xmlns:a16="http://schemas.microsoft.com/office/drawing/2014/main" id="{ED060585-3B53-4968-A762-90952BC55CDB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57" name="text" descr="{&quot;templafy&quot;:{&quot;id&quot;:&quot;97a73570-3edd-40e2-859f-fa0ad512adba&quot;}}" hidden="1" title="Form.Manuel_dato">
            <a:extLst>
              <a:ext uri="{FF2B5EF4-FFF2-40B4-BE49-F238E27FC236}">
                <a16:creationId xmlns:a16="http://schemas.microsoft.com/office/drawing/2014/main" id="{FD95FAF6-8132-4B0C-BCA3-CE38E1738DD8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17" name="text" descr="{&quot;templafy&quot;:{&quot;id&quot;:&quot;bd19b99a-33f7-428b-b19f-d7869a57f4ea&quot;}}" title="UserProfile.Office.Virksomhed_{{DocumentLanguage}}">
            <a:extLst>
              <a:ext uri="{FF2B5EF4-FFF2-40B4-BE49-F238E27FC236}">
                <a16:creationId xmlns:a16="http://schemas.microsoft.com/office/drawing/2014/main" id="{FCCF94AB-BF37-4D0D-87BA-80169642543D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5">
                    <a:lumMod val="75000"/>
                  </a:schemeClr>
                </a:solidFill>
              </a:rPr>
              <a:t>Amager og Hvidovre Hospital</a:t>
            </a:r>
          </a:p>
        </p:txBody>
      </p:sp>
      <p:sp>
        <p:nvSpPr>
          <p:cNvPr id="18" name="text" descr="{&quot;templafy&quot;:{&quot;id&quot;:&quot;c6203039-2ff4-449d-86cf-a1fd34da7094&quot;}}" title="UserProfile.CenterFreeText">
            <a:extLst>
              <a:ext uri="{FF2B5EF4-FFF2-40B4-BE49-F238E27FC236}">
                <a16:creationId xmlns:a16="http://schemas.microsoft.com/office/drawing/2014/main" id="{64BF01B1-55FB-4769-902B-6A720F55A487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text" descr="{&quot;templafy&quot;:{&quot;id&quot;:&quot;80d900cc-bb37-4714-9be0-70b1183baad9&quot;}}" hidden="1" title="UserProfile.Centers.Center_{{DocumentLanguage}}">
            <a:extLst>
              <a:ext uri="{FF2B5EF4-FFF2-40B4-BE49-F238E27FC236}">
                <a16:creationId xmlns:a16="http://schemas.microsoft.com/office/drawing/2014/main" id="{3560368B-5FF3-4B58-BAB6-37D70083D781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" descr="{&quot;templafy&quot;:{&quot;id&quot;:&quot;aedfb7e2-956a-4f13-bb16-483e4e8a98ba&quot;}}" title="UserProfile.Name">
            <a:extLst>
              <a:ext uri="{FF2B5EF4-FFF2-40B4-BE49-F238E27FC236}">
                <a16:creationId xmlns:a16="http://schemas.microsoft.com/office/drawing/2014/main" id="{E4E031A1-468C-0613-09A4-233DC23887E4}"/>
              </a:ext>
            </a:extLst>
          </p:cNvPr>
          <p:cNvSpPr txBox="1"/>
          <p:nvPr userDrawn="1"/>
        </p:nvSpPr>
        <p:spPr>
          <a:xfrm>
            <a:off x="8196000" y="64416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>
                <a:solidFill>
                  <a:schemeClr val="tx1"/>
                </a:solidFill>
              </a:rPr>
              <a:t>Martin Schultz</a:t>
            </a:r>
          </a:p>
        </p:txBody>
      </p:sp>
      <p:sp>
        <p:nvSpPr>
          <p:cNvPr id="4" name="text" descr="{&quot;templafy&quot;:{&quot;id&quot;:&quot;ae20edf6-3570-483f-9401-50566bf6803c&quot;}}" title="UserProfile.CenterFreeText">
            <a:extLst>
              <a:ext uri="{FF2B5EF4-FFF2-40B4-BE49-F238E27FC236}">
                <a16:creationId xmlns:a16="http://schemas.microsoft.com/office/drawing/2014/main" id="{D477D2D7-F35D-E110-B9F6-6DB5583572DC}"/>
              </a:ext>
            </a:extLst>
          </p:cNvPr>
          <p:cNvSpPr txBox="1">
            <a:spLocks/>
          </p:cNvSpPr>
          <p:nvPr userDrawn="1"/>
        </p:nvSpPr>
        <p:spPr>
          <a:xfrm>
            <a:off x="1152000" y="359047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rgbClr val="107DB2"/>
                </a:solidFill>
              </a:rPr>
              <a:t>Afdeling for Ældresygdomme</a:t>
            </a:r>
          </a:p>
        </p:txBody>
      </p:sp>
    </p:spTree>
    <p:extLst>
      <p:ext uri="{BB962C8B-B14F-4D97-AF65-F5344CB8AC3E}">
        <p14:creationId xmlns:p14="http://schemas.microsoft.com/office/powerpoint/2010/main" val="3841034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52000" y="871200"/>
            <a:ext cx="10346400" cy="82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3" hasCustomPrompt="1"/>
          </p:nvPr>
        </p:nvSpPr>
        <p:spPr>
          <a:xfrm>
            <a:off x="1152000" y="1989138"/>
            <a:ext cx="5005387" cy="3708400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19" name="Pladsholder til indhold 6"/>
          <p:cNvSpPr>
            <a:spLocks noGrp="1"/>
          </p:cNvSpPr>
          <p:nvPr>
            <p:ph sz="quarter" idx="14" hasCustomPrompt="1"/>
          </p:nvPr>
        </p:nvSpPr>
        <p:spPr>
          <a:xfrm>
            <a:off x="6501600" y="1989138"/>
            <a:ext cx="5004000" cy="3708000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168D8D5A-0B9B-4749-A27C-B61865A9F4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D7D929E-55A9-404B-AB63-7056C83E8F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" descr="{&quot;templafy&quot;:{&quot;id&quot;:&quot;19b996e8-f6be-4482-98c7-d89a2e0c2ae5&quot;}}" hidden="1" title="UserProfile.CenterFreeText">
            <a:extLst>
              <a:ext uri="{FF2B5EF4-FFF2-40B4-BE49-F238E27FC236}">
                <a16:creationId xmlns:a16="http://schemas.microsoft.com/office/drawing/2014/main" id="{77896589-C225-45A9-9215-F9AD1222BC9E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27" name="text" descr="{&quot;templafy&quot;:{&quot;id&quot;:&quot;d5e5a1ee-e3b4-4213-a11b-ebc48433ab9c&quot;}}" hidden="1" title="Form.Manuel_dato">
            <a:extLst>
              <a:ext uri="{FF2B5EF4-FFF2-40B4-BE49-F238E27FC236}">
                <a16:creationId xmlns:a16="http://schemas.microsoft.com/office/drawing/2014/main" id="{6FE2C55A-F3A3-4C26-9E35-9687C243706A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65887966-4CCE-471B-BD8A-22BDDF4D8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30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310474764" name="image" descr="{&quot;templafy&quot;:{&quot;id&quot;:&quot;b61d8fda-c831-4421-9223-1b861fafda37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1677388570" name="image" descr="{&quot;templafy&quot;:{&quot;id&quot;:&quot;172ade11-9174-4c3e-9ef7-7cdfe1c3a4f4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38" name="Region">
            <a:extLst>
              <a:ext uri="{FF2B5EF4-FFF2-40B4-BE49-F238E27FC236}">
                <a16:creationId xmlns:a16="http://schemas.microsoft.com/office/drawing/2014/main" id="{204795E4-6032-49BD-B627-A96652E1E2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39" name="Slide Number Placeholder 6">
            <a:extLst>
              <a:ext uri="{FF2B5EF4-FFF2-40B4-BE49-F238E27FC236}">
                <a16:creationId xmlns:a16="http://schemas.microsoft.com/office/drawing/2014/main" id="{F1BF98B3-A287-40EC-A13F-887DF894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920168602" name="image" descr="{&quot;templafy&quot;:{&quot;id&quot;:&quot;45f78145-74a6-48bb-a750-eb9ed699130f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41" name="text" descr="{&quot;templafy&quot;:{&quot;id&quot;:&quot;408ed52f-0fe7-4550-a519-4760842ba231&quot;}}" title="Form.PresentationTitle">
            <a:extLst>
              <a:ext uri="{FF2B5EF4-FFF2-40B4-BE49-F238E27FC236}">
                <a16:creationId xmlns:a16="http://schemas.microsoft.com/office/drawing/2014/main" id="{73667E37-F6A1-4BF0-9D4E-71303A9A91B1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42" name="text" descr="{&quot;templafy&quot;:{&quot;id&quot;:&quot;907e693b-46f2-4fd4-a613-08bd3f8323ed&quot;}}" title="UserProfile.Name">
            <a:extLst>
              <a:ext uri="{FF2B5EF4-FFF2-40B4-BE49-F238E27FC236}">
                <a16:creationId xmlns:a16="http://schemas.microsoft.com/office/drawing/2014/main" id="{5B212BE7-A151-4491-A211-020E39C1524E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43" name="text" descr="{&quot;templafy&quot;:{&quot;id&quot;:&quot;d715f124-85b4-4e0c-87b2-1f79bf7a84de&quot;}}" hidden="1" title="Form.Manuel_dato">
            <a:extLst>
              <a:ext uri="{FF2B5EF4-FFF2-40B4-BE49-F238E27FC236}">
                <a16:creationId xmlns:a16="http://schemas.microsoft.com/office/drawing/2014/main" id="{9C8BDA12-0BCE-459B-A4A9-4F052A9FEFE6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20" name="text" descr="{&quot;templafy&quot;:{&quot;id&quot;:&quot;ddee8dde-d2dd-42fb-9346-bcb30946e644&quot;}}" title="UserProfile.Office.Virksomhed_{{DocumentLanguage}}">
            <a:extLst>
              <a:ext uri="{FF2B5EF4-FFF2-40B4-BE49-F238E27FC236}">
                <a16:creationId xmlns:a16="http://schemas.microsoft.com/office/drawing/2014/main" id="{77609BCA-1AB4-4F17-A931-E7C69B20BBFF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5">
                    <a:lumMod val="75000"/>
                  </a:schemeClr>
                </a:solidFill>
              </a:rPr>
              <a:t>Amager og Hvidovre Hospital</a:t>
            </a:r>
          </a:p>
        </p:txBody>
      </p:sp>
      <p:sp>
        <p:nvSpPr>
          <p:cNvPr id="21" name="text" descr="{&quot;templafy&quot;:{&quot;id&quot;:&quot;ea4c597f-fead-47a2-af7e-26ad05e2ae76&quot;}}" title="UserProfile.CenterFreeText">
            <a:extLst>
              <a:ext uri="{FF2B5EF4-FFF2-40B4-BE49-F238E27FC236}">
                <a16:creationId xmlns:a16="http://schemas.microsoft.com/office/drawing/2014/main" id="{2F6F7767-7180-4818-8F36-B6B0E5CC3C1C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text" descr="{&quot;templafy&quot;:{&quot;id&quot;:&quot;6d7e9ced-43e8-4ece-b46e-96dd1c9b1ca3&quot;}}" hidden="1" title="UserProfile.Centers.Center_{{DocumentLanguage}}">
            <a:extLst>
              <a:ext uri="{FF2B5EF4-FFF2-40B4-BE49-F238E27FC236}">
                <a16:creationId xmlns:a16="http://schemas.microsoft.com/office/drawing/2014/main" id="{010CC1B3-6BC4-4D56-BDF9-A4D6585E2FA2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" descr="{&quot;templafy&quot;:{&quot;id&quot;:&quot;aedfb7e2-956a-4f13-bb16-483e4e8a98ba&quot;}}" title="UserProfile.Name">
            <a:extLst>
              <a:ext uri="{FF2B5EF4-FFF2-40B4-BE49-F238E27FC236}">
                <a16:creationId xmlns:a16="http://schemas.microsoft.com/office/drawing/2014/main" id="{25747FC1-BEBD-9DFC-EEAB-AE0818DCF68A}"/>
              </a:ext>
            </a:extLst>
          </p:cNvPr>
          <p:cNvSpPr txBox="1"/>
          <p:nvPr userDrawn="1"/>
        </p:nvSpPr>
        <p:spPr>
          <a:xfrm>
            <a:off x="8196000" y="64416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>
                <a:solidFill>
                  <a:schemeClr val="tx1"/>
                </a:solidFill>
              </a:rPr>
              <a:t>Martin Schultz</a:t>
            </a:r>
          </a:p>
        </p:txBody>
      </p:sp>
      <p:sp>
        <p:nvSpPr>
          <p:cNvPr id="5" name="text" descr="{&quot;templafy&quot;:{&quot;id&quot;:&quot;ae20edf6-3570-483f-9401-50566bf6803c&quot;}}" title="UserProfile.CenterFreeText">
            <a:extLst>
              <a:ext uri="{FF2B5EF4-FFF2-40B4-BE49-F238E27FC236}">
                <a16:creationId xmlns:a16="http://schemas.microsoft.com/office/drawing/2014/main" id="{A0ED186E-EDAE-4FC4-1005-6CDE1E0F2604}"/>
              </a:ext>
            </a:extLst>
          </p:cNvPr>
          <p:cNvSpPr txBox="1">
            <a:spLocks/>
          </p:cNvSpPr>
          <p:nvPr userDrawn="1"/>
        </p:nvSpPr>
        <p:spPr>
          <a:xfrm>
            <a:off x="1152000" y="359047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rgbClr val="107DB2"/>
                </a:solidFill>
              </a:rPr>
              <a:t>Afdeling for Ældresygdomme</a:t>
            </a:r>
          </a:p>
        </p:txBody>
      </p:sp>
    </p:spTree>
    <p:extLst>
      <p:ext uri="{BB962C8B-B14F-4D97-AF65-F5344CB8AC3E}">
        <p14:creationId xmlns:p14="http://schemas.microsoft.com/office/powerpoint/2010/main" val="2033317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me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9">
            <a:extLst>
              <a:ext uri="{FF2B5EF4-FFF2-40B4-BE49-F238E27FC236}">
                <a16:creationId xmlns:a16="http://schemas.microsoft.com/office/drawing/2014/main" id="{F7A081C1-7CD1-4685-832C-28DE372A1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12" y="826606"/>
            <a:ext cx="12191999" cy="3546957"/>
          </a:xfrm>
          <a:prstGeom prst="rect">
            <a:avLst/>
          </a:prstGeom>
        </p:spPr>
      </p:pic>
      <p:sp>
        <p:nvSpPr>
          <p:cNvPr id="24" name="Rektangel 23">
            <a:extLst>
              <a:ext uri="{FF2B5EF4-FFF2-40B4-BE49-F238E27FC236}">
                <a16:creationId xmlns:a16="http://schemas.microsoft.com/office/drawing/2014/main" id="{9683C752-88D7-4AD3-AF5E-81075EDEF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74000"/>
            <a:ext cx="12191999" cy="2484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/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4595C0FA-AA7D-4727-B042-A050A2C8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000" y="4669163"/>
            <a:ext cx="10346400" cy="1028375"/>
          </a:xfrm>
        </p:spPr>
        <p:txBody>
          <a:bodyPr anchor="t" anchorCtr="0"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38pt skrives her i en eller to linjer</a:t>
            </a:r>
          </a:p>
        </p:txBody>
      </p:sp>
      <p:sp>
        <p:nvSpPr>
          <p:cNvPr id="29" name="Pladsholder til billede 5">
            <a:extLst>
              <a:ext uri="{FF2B5EF4-FFF2-40B4-BE49-F238E27FC236}">
                <a16:creationId xmlns:a16="http://schemas.microsoft.com/office/drawing/2014/main" id="{0A83329D-1949-4780-8B55-301D3A3E7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826606"/>
            <a:ext cx="12192000" cy="3546956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 for at indsætte billede</a:t>
            </a:r>
          </a:p>
        </p:txBody>
      </p:sp>
      <p:pic>
        <p:nvPicPr>
          <p:cNvPr id="1154882732" name="image" descr="{&quot;templafy&quot;:{&quot;id&quot;:&quot;c6312a4a-149e-4d27-a6c5-696c2a9ce1c0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30" name="Region">
            <a:extLst>
              <a:ext uri="{FF2B5EF4-FFF2-40B4-BE49-F238E27FC236}">
                <a16:creationId xmlns:a16="http://schemas.microsoft.com/office/drawing/2014/main" id="{6C582E96-8B0B-4CDC-B086-BF58A9BD06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19" name="Slide Number Placeholder 8">
            <a:extLst>
              <a:ext uri="{FF2B5EF4-FFF2-40B4-BE49-F238E27FC236}">
                <a16:creationId xmlns:a16="http://schemas.microsoft.com/office/drawing/2014/main" id="{E618ED69-F710-4A81-83DF-82BB5561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6289200"/>
            <a:ext cx="687386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22090540" name="image" descr="{&quot;templafy&quot;:{&quot;id&quot;:&quot;8686efc7-24af-4fa8-9501-18e5000e5e75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36" name="text" descr="{&quot;templafy&quot;:{&quot;id&quot;:&quot;80f47b6c-5f73-47a9-9dc4-b867c6f358ec&quot;}}" title="Form.PresentationTitle">
            <a:extLst>
              <a:ext uri="{FF2B5EF4-FFF2-40B4-BE49-F238E27FC236}">
                <a16:creationId xmlns:a16="http://schemas.microsoft.com/office/drawing/2014/main" id="{419B8D28-E272-4D2B-85E0-D59E485D09D3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38" name="text" descr="{&quot;templafy&quot;:{&quot;id&quot;:&quot;4d04e6d3-fe00-4099-8bdf-92b65800a38b&quot;}}" title="UserProfile.Name">
            <a:extLst>
              <a:ext uri="{FF2B5EF4-FFF2-40B4-BE49-F238E27FC236}">
                <a16:creationId xmlns:a16="http://schemas.microsoft.com/office/drawing/2014/main" id="{DAC55F5A-4945-4564-8F1A-CD5342567942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39" name="text" descr="{&quot;templafy&quot;:{&quot;id&quot;:&quot;60cb7b29-cb61-4341-8cdc-4260978d3f2a&quot;}}" hidden="1" title="Form.Manuel_dato">
            <a:extLst>
              <a:ext uri="{FF2B5EF4-FFF2-40B4-BE49-F238E27FC236}">
                <a16:creationId xmlns:a16="http://schemas.microsoft.com/office/drawing/2014/main" id="{7E183441-C0DC-44F9-B6BF-90FE6C73046C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462089552" name="image" descr="{&quot;templafy&quot;:{&quot;id&quot;:&quot;6bc96e6d-2860-4979-933b-635588ccee0b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16" name="text" descr="{&quot;templafy&quot;:{&quot;id&quot;:&quot;77ede687-4d8d-4ae2-a109-ce9576b11fbf&quot;}}" title="UserProfile.Office.Virksomhed_{{DocumentLanguage}}">
            <a:extLst>
              <a:ext uri="{FF2B5EF4-FFF2-40B4-BE49-F238E27FC236}">
                <a16:creationId xmlns:a16="http://schemas.microsoft.com/office/drawing/2014/main" id="{860777C0-F7F1-457A-AEE7-CF3F3AC762B8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5">
                    <a:lumMod val="75000"/>
                  </a:schemeClr>
                </a:solidFill>
              </a:rPr>
              <a:t>Amager og Hvidovre Hospital</a:t>
            </a:r>
          </a:p>
        </p:txBody>
      </p:sp>
      <p:sp>
        <p:nvSpPr>
          <p:cNvPr id="17" name="text" descr="{&quot;templafy&quot;:{&quot;id&quot;:&quot;15d76d63-5345-42d0-a798-af1eb9ab83db&quot;}}" title="UserProfile.CenterFreeText">
            <a:extLst>
              <a:ext uri="{FF2B5EF4-FFF2-40B4-BE49-F238E27FC236}">
                <a16:creationId xmlns:a16="http://schemas.microsoft.com/office/drawing/2014/main" id="{9604DA75-EF19-4503-A58D-4CC33FE9F09A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text" descr="{&quot;templafy&quot;:{&quot;id&quot;:&quot;af838b95-b99f-4983-aa46-b8cde4844761&quot;}}" hidden="1" title="UserProfile.Centers.Center_{{DocumentLanguage}}">
            <a:extLst>
              <a:ext uri="{FF2B5EF4-FFF2-40B4-BE49-F238E27FC236}">
                <a16:creationId xmlns:a16="http://schemas.microsoft.com/office/drawing/2014/main" id="{13F569BD-45D0-44E8-88DC-155DAB28B96C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299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palte &amp; foto/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52000" y="1700213"/>
            <a:ext cx="5004000" cy="82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teksten vokser opad</a:t>
            </a:r>
          </a:p>
        </p:txBody>
      </p:sp>
      <p:sp>
        <p:nvSpPr>
          <p:cNvPr id="24" name="Pladsholder til indhold 3"/>
          <p:cNvSpPr>
            <a:spLocks noGrp="1"/>
          </p:cNvSpPr>
          <p:nvPr>
            <p:ph sz="quarter" idx="14" hasCustomPrompt="1"/>
          </p:nvPr>
        </p:nvSpPr>
        <p:spPr>
          <a:xfrm>
            <a:off x="1152000" y="2818800"/>
            <a:ext cx="5004000" cy="2880399"/>
          </a:xfrm>
        </p:spPr>
        <p:txBody>
          <a:bodyPr/>
          <a:lstStyle>
            <a:lvl1pPr marL="0" indent="0">
              <a:buNone/>
              <a:defRPr sz="1800"/>
            </a:lvl1pPr>
            <a:lvl2pPr marL="627750" indent="-285750">
              <a:buFont typeface="Arial" panose="020B0604020202020204" pitchFamily="34" charset="0"/>
              <a:buChar char="•"/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EA25F8AF-2D8A-4335-943D-F40DE9A0596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96A8B04C-CD21-4171-B523-6B578AF9030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" descr="{&quot;templafy&quot;:{&quot;id&quot;:&quot;119b70a5-42bd-498d-baf8-8cb5140ac1ec&quot;}}" hidden="1" title="UserProfile.CenterFreeText">
            <a:extLst>
              <a:ext uri="{FF2B5EF4-FFF2-40B4-BE49-F238E27FC236}">
                <a16:creationId xmlns:a16="http://schemas.microsoft.com/office/drawing/2014/main" id="{FE869C55-5188-4178-A8BB-0A2C0434C454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26" name="text" descr="{&quot;templafy&quot;:{&quot;id&quot;:&quot;e6557669-16f1-4b9d-a9d4-8fe8fd9f6172&quot;}}" hidden="1" title="Form.Manuel_dato">
            <a:extLst>
              <a:ext uri="{FF2B5EF4-FFF2-40B4-BE49-F238E27FC236}">
                <a16:creationId xmlns:a16="http://schemas.microsoft.com/office/drawing/2014/main" id="{B0C5DB91-4FD4-4324-A299-170D5079785E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2D105E57-125C-464E-8C81-859B094C1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30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272646524" name="image" descr="{&quot;templafy&quot;:{&quot;id&quot;:&quot;36afc9fd-4b81-4160-9272-db073a46b71d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2115139217" name="image" descr="{&quot;templafy&quot;:{&quot;id&quot;:&quot;ab51f406-5e1f-4a9d-a7fa-d83b66642b4e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42" name="Region">
            <a:extLst>
              <a:ext uri="{FF2B5EF4-FFF2-40B4-BE49-F238E27FC236}">
                <a16:creationId xmlns:a16="http://schemas.microsoft.com/office/drawing/2014/main" id="{0035DACC-BB11-47B8-9068-0372568AF1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43" name="Slide Number Placeholder 6">
            <a:extLst>
              <a:ext uri="{FF2B5EF4-FFF2-40B4-BE49-F238E27FC236}">
                <a16:creationId xmlns:a16="http://schemas.microsoft.com/office/drawing/2014/main" id="{28AA4E73-DE2B-4DB0-B568-040DDF5B5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338550822" name="image" descr="{&quot;templafy&quot;:{&quot;id&quot;:&quot;27b20f65-8ba2-42fa-b63d-968dde996dcb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45" name="text" descr="{&quot;templafy&quot;:{&quot;id&quot;:&quot;85537f41-bcbc-4774-9249-57bf650969fe&quot;}}" title="Form.PresentationTitle">
            <a:extLst>
              <a:ext uri="{FF2B5EF4-FFF2-40B4-BE49-F238E27FC236}">
                <a16:creationId xmlns:a16="http://schemas.microsoft.com/office/drawing/2014/main" id="{F6A741A6-1F1B-4975-9DF8-0D2B18CE3A71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46" name="text" descr="{&quot;templafy&quot;:{&quot;id&quot;:&quot;ea9065ea-7ad5-4e67-bd7d-7656af2675ab&quot;}}" title="UserProfile.Name">
            <a:extLst>
              <a:ext uri="{FF2B5EF4-FFF2-40B4-BE49-F238E27FC236}">
                <a16:creationId xmlns:a16="http://schemas.microsoft.com/office/drawing/2014/main" id="{31633B78-D79D-4BE3-81F4-2300E6F35B01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47" name="text" descr="{&quot;templafy&quot;:{&quot;id&quot;:&quot;bb229a5c-9ee4-42e9-83ad-5d405387a2ab&quot;}}" hidden="1" title="Form.Manuel_dato">
            <a:extLst>
              <a:ext uri="{FF2B5EF4-FFF2-40B4-BE49-F238E27FC236}">
                <a16:creationId xmlns:a16="http://schemas.microsoft.com/office/drawing/2014/main" id="{DE3AD450-99A6-437D-A389-A29CD5F76C95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23" name="Pladsholder til billede 2">
            <a:extLst>
              <a:ext uri="{FF2B5EF4-FFF2-40B4-BE49-F238E27FC236}">
                <a16:creationId xmlns:a16="http://schemas.microsoft.com/office/drawing/2014/main" id="{3D1A3B3E-9C37-485F-B307-A3497BB72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01600" y="819053"/>
            <a:ext cx="4995075" cy="5276411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 eller grafik</a:t>
            </a:r>
          </a:p>
        </p:txBody>
      </p:sp>
      <p:sp>
        <p:nvSpPr>
          <p:cNvPr id="27" name="text" descr="{&quot;templafy&quot;:{&quot;id&quot;:&quot;313a50ef-b5b1-43f4-8830-3fbb79ec8ad7&quot;}}" title="UserProfile.Office.Virksomhed_{{DocumentLanguage}}">
            <a:extLst>
              <a:ext uri="{FF2B5EF4-FFF2-40B4-BE49-F238E27FC236}">
                <a16:creationId xmlns:a16="http://schemas.microsoft.com/office/drawing/2014/main" id="{E221E22D-041F-4D0F-A6D1-659CB6E986AB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5">
                    <a:lumMod val="75000"/>
                  </a:schemeClr>
                </a:solidFill>
              </a:rPr>
              <a:t>Amager og Hvidovre Hospital</a:t>
            </a:r>
          </a:p>
        </p:txBody>
      </p:sp>
      <p:sp>
        <p:nvSpPr>
          <p:cNvPr id="28" name="text" descr="{&quot;templafy&quot;:{&quot;id&quot;:&quot;1ca83e5a-0006-43da-92b9-b3a1f235adce&quot;}}" title="UserProfile.CenterFreeText">
            <a:extLst>
              <a:ext uri="{FF2B5EF4-FFF2-40B4-BE49-F238E27FC236}">
                <a16:creationId xmlns:a16="http://schemas.microsoft.com/office/drawing/2014/main" id="{02BF42D2-A618-4A52-937B-A533EA495EB0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" name="text" descr="{&quot;templafy&quot;:{&quot;id&quot;:&quot;63a80829-494d-49a6-8da2-ad238e3d53bf&quot;}}" hidden="1" title="UserProfile.Centers.Center_{{DocumentLanguage}}">
            <a:extLst>
              <a:ext uri="{FF2B5EF4-FFF2-40B4-BE49-F238E27FC236}">
                <a16:creationId xmlns:a16="http://schemas.microsoft.com/office/drawing/2014/main" id="{0157B927-C286-498C-984E-A14B19B58AD5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" descr="{&quot;templafy&quot;:{&quot;id&quot;:&quot;aedfb7e2-956a-4f13-bb16-483e4e8a98ba&quot;}}" title="UserProfile.Name">
            <a:extLst>
              <a:ext uri="{FF2B5EF4-FFF2-40B4-BE49-F238E27FC236}">
                <a16:creationId xmlns:a16="http://schemas.microsoft.com/office/drawing/2014/main" id="{91B7C009-CD73-C372-BA4D-3352063E488A}"/>
              </a:ext>
            </a:extLst>
          </p:cNvPr>
          <p:cNvSpPr txBox="1"/>
          <p:nvPr userDrawn="1"/>
        </p:nvSpPr>
        <p:spPr>
          <a:xfrm>
            <a:off x="8196000" y="64416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>
                <a:solidFill>
                  <a:schemeClr val="tx1"/>
                </a:solidFill>
              </a:rPr>
              <a:t>Martin Schultz</a:t>
            </a:r>
          </a:p>
        </p:txBody>
      </p:sp>
      <p:sp>
        <p:nvSpPr>
          <p:cNvPr id="5" name="text" descr="{&quot;templafy&quot;:{&quot;id&quot;:&quot;ae20edf6-3570-483f-9401-50566bf6803c&quot;}}" title="UserProfile.CenterFreeText">
            <a:extLst>
              <a:ext uri="{FF2B5EF4-FFF2-40B4-BE49-F238E27FC236}">
                <a16:creationId xmlns:a16="http://schemas.microsoft.com/office/drawing/2014/main" id="{CB7FE918-D246-3FEE-B0BE-4FD2636D4745}"/>
              </a:ext>
            </a:extLst>
          </p:cNvPr>
          <p:cNvSpPr txBox="1">
            <a:spLocks/>
          </p:cNvSpPr>
          <p:nvPr userDrawn="1"/>
        </p:nvSpPr>
        <p:spPr>
          <a:xfrm>
            <a:off x="1152000" y="359047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rgbClr val="107DB2"/>
                </a:solidFill>
              </a:rPr>
              <a:t>Afdeling for Ældresygdomme</a:t>
            </a:r>
          </a:p>
        </p:txBody>
      </p:sp>
    </p:spTree>
    <p:extLst>
      <p:ext uri="{BB962C8B-B14F-4D97-AF65-F5344CB8AC3E}">
        <p14:creationId xmlns:p14="http://schemas.microsoft.com/office/powerpoint/2010/main" val="4251587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>
            <a:extLst>
              <a:ext uri="{FF2B5EF4-FFF2-40B4-BE49-F238E27FC236}">
                <a16:creationId xmlns:a16="http://schemas.microsoft.com/office/drawing/2014/main" id="{0CA4B568-16F0-49FD-8A62-19B58CB0A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389" y="0"/>
            <a:ext cx="11504612" cy="6858000"/>
          </a:xfrm>
          <a:prstGeom prst="rect">
            <a:avLst/>
          </a:prstGeom>
        </p:spPr>
      </p:pic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79997E79-4026-4219-B93D-7471CF96C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7389" y="0"/>
            <a:ext cx="11504612" cy="6858000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 for at indsætte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5F8AF-2D8A-4335-943D-F40DE9A0596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6A8B04C-CD21-4171-B523-6B578AF9030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58626015" name="image" descr="{&quot;templafy&quot;:{&quot;id&quot;:&quot;b97bf33d-37d9-47b5-8bdc-92df3bf556e5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12" name="Region">
            <a:extLst>
              <a:ext uri="{FF2B5EF4-FFF2-40B4-BE49-F238E27FC236}">
                <a16:creationId xmlns:a16="http://schemas.microsoft.com/office/drawing/2014/main" id="{4B52B8E2-6BE8-4A48-BDA5-CA83AC5998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2" name="text" descr="{&quot;templafy&quot;:{&quot;id&quot;:&quot;aedfb7e2-956a-4f13-bb16-483e4e8a98ba&quot;}}" title="UserProfile.Name">
            <a:extLst>
              <a:ext uri="{FF2B5EF4-FFF2-40B4-BE49-F238E27FC236}">
                <a16:creationId xmlns:a16="http://schemas.microsoft.com/office/drawing/2014/main" id="{EC3ABCD4-D17A-51C4-AFE8-3D8A917CB105}"/>
              </a:ext>
            </a:extLst>
          </p:cNvPr>
          <p:cNvSpPr txBox="1"/>
          <p:nvPr userDrawn="1"/>
        </p:nvSpPr>
        <p:spPr>
          <a:xfrm>
            <a:off x="8196000" y="64416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>
                <a:solidFill>
                  <a:schemeClr val="tx1"/>
                </a:solidFill>
              </a:rPr>
              <a:t>Martin Schultz</a:t>
            </a:r>
          </a:p>
        </p:txBody>
      </p:sp>
    </p:spTree>
    <p:extLst>
      <p:ext uri="{BB962C8B-B14F-4D97-AF65-F5344CB8AC3E}">
        <p14:creationId xmlns:p14="http://schemas.microsoft.com/office/powerpoint/2010/main" val="1446589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d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4E64E0DD-54B3-4256-9053-5E9FD709A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1ADD90D0-F6A3-4F85-A196-6E7F39CA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84A09467-3A38-402F-9ED6-D89FA586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034813DB-7D78-427C-B1A8-5DF9ECBC8B4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1510" y="-4"/>
            <a:ext cx="12193509" cy="686101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453337 h 6858000"/>
              <a:gd name="connsiteX5" fmla="*/ 228461 w 12192000"/>
              <a:gd name="connsiteY5" fmla="*/ 6453337 h 6858000"/>
              <a:gd name="connsiteX6" fmla="*/ 228461 w 12192000"/>
              <a:gd name="connsiteY6" fmla="*/ 6224543 h 6858000"/>
              <a:gd name="connsiteX7" fmla="*/ 457143 w 12192000"/>
              <a:gd name="connsiteY7" fmla="*/ 6224543 h 6858000"/>
              <a:gd name="connsiteX8" fmla="*/ 457143 w 12192000"/>
              <a:gd name="connsiteY8" fmla="*/ 6453337 h 6858000"/>
              <a:gd name="connsiteX9" fmla="*/ 685715 w 12192000"/>
              <a:gd name="connsiteY9" fmla="*/ 6453337 h 6858000"/>
              <a:gd name="connsiteX10" fmla="*/ 685715 w 12192000"/>
              <a:gd name="connsiteY10" fmla="*/ 5767511 h 6858000"/>
              <a:gd name="connsiteX11" fmla="*/ 457143 w 12192000"/>
              <a:gd name="connsiteY11" fmla="*/ 5767511 h 6858000"/>
              <a:gd name="connsiteX12" fmla="*/ 457143 w 12192000"/>
              <a:gd name="connsiteY12" fmla="*/ 5995528 h 6858000"/>
              <a:gd name="connsiteX13" fmla="*/ 228461 w 12192000"/>
              <a:gd name="connsiteY13" fmla="*/ 5995528 h 6858000"/>
              <a:gd name="connsiteX14" fmla="*/ 228461 w 12192000"/>
              <a:gd name="connsiteY14" fmla="*/ 5767511 h 6858000"/>
              <a:gd name="connsiteX15" fmla="*/ 0 w 12192000"/>
              <a:gd name="connsiteY15" fmla="*/ 5767511 h 6858000"/>
              <a:gd name="connsiteX0" fmla="*/ 0 w 12192000"/>
              <a:gd name="connsiteY0" fmla="*/ 0 h 6913830"/>
              <a:gd name="connsiteX1" fmla="*/ 12192000 w 12192000"/>
              <a:gd name="connsiteY1" fmla="*/ 0 h 6913830"/>
              <a:gd name="connsiteX2" fmla="*/ 12192000 w 12192000"/>
              <a:gd name="connsiteY2" fmla="*/ 6858000 h 6913830"/>
              <a:gd name="connsiteX3" fmla="*/ 3018 w 12192000"/>
              <a:gd name="connsiteY3" fmla="*/ 6913830 h 6913830"/>
              <a:gd name="connsiteX4" fmla="*/ 0 w 12192000"/>
              <a:gd name="connsiteY4" fmla="*/ 6453337 h 6913830"/>
              <a:gd name="connsiteX5" fmla="*/ 228461 w 12192000"/>
              <a:gd name="connsiteY5" fmla="*/ 6453337 h 6913830"/>
              <a:gd name="connsiteX6" fmla="*/ 228461 w 12192000"/>
              <a:gd name="connsiteY6" fmla="*/ 6224543 h 6913830"/>
              <a:gd name="connsiteX7" fmla="*/ 457143 w 12192000"/>
              <a:gd name="connsiteY7" fmla="*/ 6224543 h 6913830"/>
              <a:gd name="connsiteX8" fmla="*/ 457143 w 12192000"/>
              <a:gd name="connsiteY8" fmla="*/ 6453337 h 6913830"/>
              <a:gd name="connsiteX9" fmla="*/ 685715 w 12192000"/>
              <a:gd name="connsiteY9" fmla="*/ 6453337 h 6913830"/>
              <a:gd name="connsiteX10" fmla="*/ 685715 w 12192000"/>
              <a:gd name="connsiteY10" fmla="*/ 5767511 h 6913830"/>
              <a:gd name="connsiteX11" fmla="*/ 457143 w 12192000"/>
              <a:gd name="connsiteY11" fmla="*/ 5767511 h 6913830"/>
              <a:gd name="connsiteX12" fmla="*/ 457143 w 12192000"/>
              <a:gd name="connsiteY12" fmla="*/ 5995528 h 6913830"/>
              <a:gd name="connsiteX13" fmla="*/ 228461 w 12192000"/>
              <a:gd name="connsiteY13" fmla="*/ 5995528 h 6913830"/>
              <a:gd name="connsiteX14" fmla="*/ 228461 w 12192000"/>
              <a:gd name="connsiteY14" fmla="*/ 5767511 h 6913830"/>
              <a:gd name="connsiteX15" fmla="*/ 0 w 12192000"/>
              <a:gd name="connsiteY15" fmla="*/ 5767511 h 6913830"/>
              <a:gd name="connsiteX16" fmla="*/ 0 w 12192000"/>
              <a:gd name="connsiteY16" fmla="*/ 0 h 6913830"/>
              <a:gd name="connsiteX0" fmla="*/ 0 w 12192000"/>
              <a:gd name="connsiteY0" fmla="*/ 0 h 6913830"/>
              <a:gd name="connsiteX1" fmla="*/ 12192000 w 12192000"/>
              <a:gd name="connsiteY1" fmla="*/ 0 h 6913830"/>
              <a:gd name="connsiteX2" fmla="*/ 12188982 w 12192000"/>
              <a:gd name="connsiteY2" fmla="*/ 6913830 h 6913830"/>
              <a:gd name="connsiteX3" fmla="*/ 3018 w 12192000"/>
              <a:gd name="connsiteY3" fmla="*/ 6913830 h 6913830"/>
              <a:gd name="connsiteX4" fmla="*/ 0 w 12192000"/>
              <a:gd name="connsiteY4" fmla="*/ 6453337 h 6913830"/>
              <a:gd name="connsiteX5" fmla="*/ 228461 w 12192000"/>
              <a:gd name="connsiteY5" fmla="*/ 6453337 h 6913830"/>
              <a:gd name="connsiteX6" fmla="*/ 228461 w 12192000"/>
              <a:gd name="connsiteY6" fmla="*/ 6224543 h 6913830"/>
              <a:gd name="connsiteX7" fmla="*/ 457143 w 12192000"/>
              <a:gd name="connsiteY7" fmla="*/ 6224543 h 6913830"/>
              <a:gd name="connsiteX8" fmla="*/ 457143 w 12192000"/>
              <a:gd name="connsiteY8" fmla="*/ 6453337 h 6913830"/>
              <a:gd name="connsiteX9" fmla="*/ 685715 w 12192000"/>
              <a:gd name="connsiteY9" fmla="*/ 6453337 h 6913830"/>
              <a:gd name="connsiteX10" fmla="*/ 685715 w 12192000"/>
              <a:gd name="connsiteY10" fmla="*/ 5767511 h 6913830"/>
              <a:gd name="connsiteX11" fmla="*/ 457143 w 12192000"/>
              <a:gd name="connsiteY11" fmla="*/ 5767511 h 6913830"/>
              <a:gd name="connsiteX12" fmla="*/ 457143 w 12192000"/>
              <a:gd name="connsiteY12" fmla="*/ 5995528 h 6913830"/>
              <a:gd name="connsiteX13" fmla="*/ 228461 w 12192000"/>
              <a:gd name="connsiteY13" fmla="*/ 5995528 h 6913830"/>
              <a:gd name="connsiteX14" fmla="*/ 228461 w 12192000"/>
              <a:gd name="connsiteY14" fmla="*/ 5767511 h 6913830"/>
              <a:gd name="connsiteX15" fmla="*/ 0 w 12192000"/>
              <a:gd name="connsiteY15" fmla="*/ 5767511 h 6913830"/>
              <a:gd name="connsiteX16" fmla="*/ 0 w 12192000"/>
              <a:gd name="connsiteY16" fmla="*/ 0 h 6913830"/>
              <a:gd name="connsiteX0" fmla="*/ 0 w 12192000"/>
              <a:gd name="connsiteY0" fmla="*/ 0 h 6915339"/>
              <a:gd name="connsiteX1" fmla="*/ 12192000 w 12192000"/>
              <a:gd name="connsiteY1" fmla="*/ 0 h 6915339"/>
              <a:gd name="connsiteX2" fmla="*/ 12188982 w 12192000"/>
              <a:gd name="connsiteY2" fmla="*/ 6915339 h 6915339"/>
              <a:gd name="connsiteX3" fmla="*/ 3018 w 12192000"/>
              <a:gd name="connsiteY3" fmla="*/ 6913830 h 6915339"/>
              <a:gd name="connsiteX4" fmla="*/ 0 w 12192000"/>
              <a:gd name="connsiteY4" fmla="*/ 6453337 h 6915339"/>
              <a:gd name="connsiteX5" fmla="*/ 228461 w 12192000"/>
              <a:gd name="connsiteY5" fmla="*/ 6453337 h 6915339"/>
              <a:gd name="connsiteX6" fmla="*/ 228461 w 12192000"/>
              <a:gd name="connsiteY6" fmla="*/ 6224543 h 6915339"/>
              <a:gd name="connsiteX7" fmla="*/ 457143 w 12192000"/>
              <a:gd name="connsiteY7" fmla="*/ 6224543 h 6915339"/>
              <a:gd name="connsiteX8" fmla="*/ 457143 w 12192000"/>
              <a:gd name="connsiteY8" fmla="*/ 6453337 h 6915339"/>
              <a:gd name="connsiteX9" fmla="*/ 685715 w 12192000"/>
              <a:gd name="connsiteY9" fmla="*/ 6453337 h 6915339"/>
              <a:gd name="connsiteX10" fmla="*/ 685715 w 12192000"/>
              <a:gd name="connsiteY10" fmla="*/ 5767511 h 6915339"/>
              <a:gd name="connsiteX11" fmla="*/ 457143 w 12192000"/>
              <a:gd name="connsiteY11" fmla="*/ 5767511 h 6915339"/>
              <a:gd name="connsiteX12" fmla="*/ 457143 w 12192000"/>
              <a:gd name="connsiteY12" fmla="*/ 5995528 h 6915339"/>
              <a:gd name="connsiteX13" fmla="*/ 228461 w 12192000"/>
              <a:gd name="connsiteY13" fmla="*/ 5995528 h 6915339"/>
              <a:gd name="connsiteX14" fmla="*/ 228461 w 12192000"/>
              <a:gd name="connsiteY14" fmla="*/ 5767511 h 6915339"/>
              <a:gd name="connsiteX15" fmla="*/ 0 w 12192000"/>
              <a:gd name="connsiteY15" fmla="*/ 5767511 h 6915339"/>
              <a:gd name="connsiteX16" fmla="*/ 0 w 12192000"/>
              <a:gd name="connsiteY16" fmla="*/ 0 h 6915339"/>
              <a:gd name="connsiteX0" fmla="*/ 0 w 12192000"/>
              <a:gd name="connsiteY0" fmla="*/ 0 h 6915339"/>
              <a:gd name="connsiteX1" fmla="*/ 12192000 w 12192000"/>
              <a:gd name="connsiteY1" fmla="*/ 54320 h 6915339"/>
              <a:gd name="connsiteX2" fmla="*/ 12188982 w 12192000"/>
              <a:gd name="connsiteY2" fmla="*/ 6915339 h 6915339"/>
              <a:gd name="connsiteX3" fmla="*/ 3018 w 12192000"/>
              <a:gd name="connsiteY3" fmla="*/ 6913830 h 6915339"/>
              <a:gd name="connsiteX4" fmla="*/ 0 w 12192000"/>
              <a:gd name="connsiteY4" fmla="*/ 6453337 h 6915339"/>
              <a:gd name="connsiteX5" fmla="*/ 228461 w 12192000"/>
              <a:gd name="connsiteY5" fmla="*/ 6453337 h 6915339"/>
              <a:gd name="connsiteX6" fmla="*/ 228461 w 12192000"/>
              <a:gd name="connsiteY6" fmla="*/ 6224543 h 6915339"/>
              <a:gd name="connsiteX7" fmla="*/ 457143 w 12192000"/>
              <a:gd name="connsiteY7" fmla="*/ 6224543 h 6915339"/>
              <a:gd name="connsiteX8" fmla="*/ 457143 w 12192000"/>
              <a:gd name="connsiteY8" fmla="*/ 6453337 h 6915339"/>
              <a:gd name="connsiteX9" fmla="*/ 685715 w 12192000"/>
              <a:gd name="connsiteY9" fmla="*/ 6453337 h 6915339"/>
              <a:gd name="connsiteX10" fmla="*/ 685715 w 12192000"/>
              <a:gd name="connsiteY10" fmla="*/ 5767511 h 6915339"/>
              <a:gd name="connsiteX11" fmla="*/ 457143 w 12192000"/>
              <a:gd name="connsiteY11" fmla="*/ 5767511 h 6915339"/>
              <a:gd name="connsiteX12" fmla="*/ 457143 w 12192000"/>
              <a:gd name="connsiteY12" fmla="*/ 5995528 h 6915339"/>
              <a:gd name="connsiteX13" fmla="*/ 228461 w 12192000"/>
              <a:gd name="connsiteY13" fmla="*/ 5995528 h 6915339"/>
              <a:gd name="connsiteX14" fmla="*/ 228461 w 12192000"/>
              <a:gd name="connsiteY14" fmla="*/ 5767511 h 6915339"/>
              <a:gd name="connsiteX15" fmla="*/ 0 w 12192000"/>
              <a:gd name="connsiteY15" fmla="*/ 5767511 h 6915339"/>
              <a:gd name="connsiteX16" fmla="*/ 0 w 12192000"/>
              <a:gd name="connsiteY16" fmla="*/ 0 h 6915339"/>
              <a:gd name="connsiteX0" fmla="*/ 0 w 12193509"/>
              <a:gd name="connsiteY0" fmla="*/ 1509 h 6861019"/>
              <a:gd name="connsiteX1" fmla="*/ 12193509 w 12193509"/>
              <a:gd name="connsiteY1" fmla="*/ 0 h 6861019"/>
              <a:gd name="connsiteX2" fmla="*/ 12190491 w 12193509"/>
              <a:gd name="connsiteY2" fmla="*/ 6861019 h 6861019"/>
              <a:gd name="connsiteX3" fmla="*/ 4527 w 12193509"/>
              <a:gd name="connsiteY3" fmla="*/ 6859510 h 6861019"/>
              <a:gd name="connsiteX4" fmla="*/ 1509 w 12193509"/>
              <a:gd name="connsiteY4" fmla="*/ 6399017 h 6861019"/>
              <a:gd name="connsiteX5" fmla="*/ 229970 w 12193509"/>
              <a:gd name="connsiteY5" fmla="*/ 6399017 h 6861019"/>
              <a:gd name="connsiteX6" fmla="*/ 229970 w 12193509"/>
              <a:gd name="connsiteY6" fmla="*/ 6170223 h 6861019"/>
              <a:gd name="connsiteX7" fmla="*/ 458652 w 12193509"/>
              <a:gd name="connsiteY7" fmla="*/ 6170223 h 6861019"/>
              <a:gd name="connsiteX8" fmla="*/ 458652 w 12193509"/>
              <a:gd name="connsiteY8" fmla="*/ 6399017 h 6861019"/>
              <a:gd name="connsiteX9" fmla="*/ 687224 w 12193509"/>
              <a:gd name="connsiteY9" fmla="*/ 6399017 h 6861019"/>
              <a:gd name="connsiteX10" fmla="*/ 687224 w 12193509"/>
              <a:gd name="connsiteY10" fmla="*/ 5713191 h 6861019"/>
              <a:gd name="connsiteX11" fmla="*/ 458652 w 12193509"/>
              <a:gd name="connsiteY11" fmla="*/ 5713191 h 6861019"/>
              <a:gd name="connsiteX12" fmla="*/ 458652 w 12193509"/>
              <a:gd name="connsiteY12" fmla="*/ 5941208 h 6861019"/>
              <a:gd name="connsiteX13" fmla="*/ 229970 w 12193509"/>
              <a:gd name="connsiteY13" fmla="*/ 5941208 h 6861019"/>
              <a:gd name="connsiteX14" fmla="*/ 229970 w 12193509"/>
              <a:gd name="connsiteY14" fmla="*/ 5713191 h 6861019"/>
              <a:gd name="connsiteX15" fmla="*/ 1509 w 12193509"/>
              <a:gd name="connsiteY15" fmla="*/ 5713191 h 6861019"/>
              <a:gd name="connsiteX16" fmla="*/ 0 w 12193509"/>
              <a:gd name="connsiteY16" fmla="*/ 1509 h 6861019"/>
              <a:gd name="connsiteX0" fmla="*/ 0 w 12193509"/>
              <a:gd name="connsiteY0" fmla="*/ 1509 h 6861019"/>
              <a:gd name="connsiteX1" fmla="*/ 12193509 w 12193509"/>
              <a:gd name="connsiteY1" fmla="*/ 0 h 6861019"/>
              <a:gd name="connsiteX2" fmla="*/ 12190491 w 12193509"/>
              <a:gd name="connsiteY2" fmla="*/ 6861019 h 6861019"/>
              <a:gd name="connsiteX3" fmla="*/ 696 w 12193509"/>
              <a:gd name="connsiteY3" fmla="*/ 6859510 h 6861019"/>
              <a:gd name="connsiteX4" fmla="*/ 1509 w 12193509"/>
              <a:gd name="connsiteY4" fmla="*/ 6399017 h 6861019"/>
              <a:gd name="connsiteX5" fmla="*/ 229970 w 12193509"/>
              <a:gd name="connsiteY5" fmla="*/ 6399017 h 6861019"/>
              <a:gd name="connsiteX6" fmla="*/ 229970 w 12193509"/>
              <a:gd name="connsiteY6" fmla="*/ 6170223 h 6861019"/>
              <a:gd name="connsiteX7" fmla="*/ 458652 w 12193509"/>
              <a:gd name="connsiteY7" fmla="*/ 6170223 h 6861019"/>
              <a:gd name="connsiteX8" fmla="*/ 458652 w 12193509"/>
              <a:gd name="connsiteY8" fmla="*/ 6399017 h 6861019"/>
              <a:gd name="connsiteX9" fmla="*/ 687224 w 12193509"/>
              <a:gd name="connsiteY9" fmla="*/ 6399017 h 6861019"/>
              <a:gd name="connsiteX10" fmla="*/ 687224 w 12193509"/>
              <a:gd name="connsiteY10" fmla="*/ 5713191 h 6861019"/>
              <a:gd name="connsiteX11" fmla="*/ 458652 w 12193509"/>
              <a:gd name="connsiteY11" fmla="*/ 5713191 h 6861019"/>
              <a:gd name="connsiteX12" fmla="*/ 458652 w 12193509"/>
              <a:gd name="connsiteY12" fmla="*/ 5941208 h 6861019"/>
              <a:gd name="connsiteX13" fmla="*/ 229970 w 12193509"/>
              <a:gd name="connsiteY13" fmla="*/ 5941208 h 6861019"/>
              <a:gd name="connsiteX14" fmla="*/ 229970 w 12193509"/>
              <a:gd name="connsiteY14" fmla="*/ 5713191 h 6861019"/>
              <a:gd name="connsiteX15" fmla="*/ 1509 w 12193509"/>
              <a:gd name="connsiteY15" fmla="*/ 5713191 h 6861019"/>
              <a:gd name="connsiteX16" fmla="*/ 0 w 12193509"/>
              <a:gd name="connsiteY16" fmla="*/ 1509 h 686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3509" h="6861019">
                <a:moveTo>
                  <a:pt x="0" y="1509"/>
                </a:moveTo>
                <a:lnTo>
                  <a:pt x="12193509" y="0"/>
                </a:lnTo>
                <a:lnTo>
                  <a:pt x="12190491" y="6861019"/>
                </a:lnTo>
                <a:lnTo>
                  <a:pt x="696" y="6859510"/>
                </a:lnTo>
                <a:lnTo>
                  <a:pt x="1509" y="6399017"/>
                </a:lnTo>
                <a:lnTo>
                  <a:pt x="229970" y="6399017"/>
                </a:lnTo>
                <a:lnTo>
                  <a:pt x="229970" y="6170223"/>
                </a:lnTo>
                <a:lnTo>
                  <a:pt x="458652" y="6170223"/>
                </a:lnTo>
                <a:lnTo>
                  <a:pt x="458652" y="6399017"/>
                </a:lnTo>
                <a:lnTo>
                  <a:pt x="687224" y="6399017"/>
                </a:lnTo>
                <a:lnTo>
                  <a:pt x="687224" y="5713191"/>
                </a:lnTo>
                <a:lnTo>
                  <a:pt x="458652" y="5713191"/>
                </a:lnTo>
                <a:lnTo>
                  <a:pt x="458652" y="5941208"/>
                </a:lnTo>
                <a:lnTo>
                  <a:pt x="229970" y="5941208"/>
                </a:lnTo>
                <a:lnTo>
                  <a:pt x="229970" y="5713191"/>
                </a:lnTo>
                <a:lnTo>
                  <a:pt x="1509" y="5713191"/>
                </a:lnTo>
                <a:lnTo>
                  <a:pt x="0" y="1509"/>
                </a:lnTo>
                <a:close/>
              </a:path>
            </a:pathLst>
          </a:custGeom>
        </p:spPr>
        <p:txBody>
          <a:bodyPr wrap="square" tIns="612000" anchor="ctr" anchorCtr="0">
            <a:noAutofit/>
          </a:bodyPr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endParaRPr lang="da-DK" dirty="0"/>
          </a:p>
          <a:p>
            <a:r>
              <a:rPr lang="da-DK" dirty="0"/>
              <a:t>Klik på ikon for at indsætte billede</a:t>
            </a:r>
          </a:p>
        </p:txBody>
      </p:sp>
      <p:pic>
        <p:nvPicPr>
          <p:cNvPr id="1802057196" name="image" descr="{&quot;templafy&quot;:{&quot;id&quot;:&quot;8033010a-fdf4-4fad-b6bd-968d1eca2be4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17" name="Region">
            <a:extLst>
              <a:ext uri="{FF2B5EF4-FFF2-40B4-BE49-F238E27FC236}">
                <a16:creationId xmlns:a16="http://schemas.microsoft.com/office/drawing/2014/main" id="{5B206156-5813-4A76-AE9F-21BA178020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2" name="text" descr="{&quot;templafy&quot;:{&quot;id&quot;:&quot;aedfb7e2-956a-4f13-bb16-483e4e8a98ba&quot;}}" title="UserProfile.Name">
            <a:extLst>
              <a:ext uri="{FF2B5EF4-FFF2-40B4-BE49-F238E27FC236}">
                <a16:creationId xmlns:a16="http://schemas.microsoft.com/office/drawing/2014/main" id="{E74A3D6D-D2BB-773C-D3EC-A30DB6B14B00}"/>
              </a:ext>
            </a:extLst>
          </p:cNvPr>
          <p:cNvSpPr txBox="1"/>
          <p:nvPr userDrawn="1"/>
        </p:nvSpPr>
        <p:spPr>
          <a:xfrm>
            <a:off x="8196000" y="64416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>
                <a:solidFill>
                  <a:schemeClr val="tx1"/>
                </a:solidFill>
              </a:rPr>
              <a:t>Martin Schultz</a:t>
            </a:r>
          </a:p>
        </p:txBody>
      </p:sp>
    </p:spTree>
    <p:extLst>
      <p:ext uri="{BB962C8B-B14F-4D97-AF65-F5344CB8AC3E}">
        <p14:creationId xmlns:p14="http://schemas.microsoft.com/office/powerpoint/2010/main" val="986640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152000" y="1989137"/>
            <a:ext cx="10346400" cy="3708000"/>
          </a:xfrm>
        </p:spPr>
        <p:txBody>
          <a:bodyPr anchor="t" anchorCtr="0"/>
          <a:lstStyle>
            <a:lvl1pPr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 38pt skrives her</a:t>
            </a:r>
            <a:br>
              <a:rPr lang="da-DK" dirty="0"/>
            </a:br>
            <a:r>
              <a:rPr lang="da-DK" dirty="0"/>
              <a:t>i to eller flere linjer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text" descr="{&quot;templafy&quot;:{&quot;id&quot;:&quot;d50c380b-e287-41d0-ac6b-ecef35f2e483&quot;}}" hidden="1" title="UserProfile.CenterFreeText">
            <a:extLst>
              <a:ext uri="{FF2B5EF4-FFF2-40B4-BE49-F238E27FC236}">
                <a16:creationId xmlns:a16="http://schemas.microsoft.com/office/drawing/2014/main" id="{453BA509-AEA3-42BA-BFA2-2D8120882C40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30" name="text" descr="{&quot;templafy&quot;:{&quot;id&quot;:&quot;7d87e4d9-7466-4ec6-b49a-82c7076b6dc5&quot;}}" hidden="1" title="Form.Manuel_dato">
            <a:extLst>
              <a:ext uri="{FF2B5EF4-FFF2-40B4-BE49-F238E27FC236}">
                <a16:creationId xmlns:a16="http://schemas.microsoft.com/office/drawing/2014/main" id="{824D26E6-65DD-4D4A-90AB-8D1335ED0F78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064B15F5-5B2E-4D57-B166-25D0A73F8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30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64712996" name="image" descr="{&quot;templafy&quot;:{&quot;id&quot;:&quot;bffc4d6a-cf60-4a88-8db6-cbcb503086fe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23" name="Region">
            <a:extLst>
              <a:ext uri="{FF2B5EF4-FFF2-40B4-BE49-F238E27FC236}">
                <a16:creationId xmlns:a16="http://schemas.microsoft.com/office/drawing/2014/main" id="{4744EE00-97F0-4D5C-A042-B8AD2AC373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pic>
        <p:nvPicPr>
          <p:cNvPr id="109923388" name="image" descr="{&quot;templafy&quot;:{&quot;id&quot;:&quot;a4a63055-971a-4153-a782-2b43c7c834c4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E9485BA0-2FB3-49E0-A840-0B4EA2DA9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2124546270" name="image" descr="{&quot;templafy&quot;:{&quot;id&quot;:&quot;39a49eab-4542-411d-9071-80e9114e72be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36" name="text" descr="{&quot;templafy&quot;:{&quot;id&quot;:&quot;a2a16516-0e58-4f91-b3bd-f0998e09a3ff&quot;}}" title="Form.PresentationTitle">
            <a:extLst>
              <a:ext uri="{FF2B5EF4-FFF2-40B4-BE49-F238E27FC236}">
                <a16:creationId xmlns:a16="http://schemas.microsoft.com/office/drawing/2014/main" id="{60251709-333A-40B7-BD21-B5E8D9D019FA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37" name="text" descr="{&quot;templafy&quot;:{&quot;id&quot;:&quot;d193c474-e008-477c-8aeb-801ae5d5e269&quot;}}" title="UserProfile.Name">
            <a:extLst>
              <a:ext uri="{FF2B5EF4-FFF2-40B4-BE49-F238E27FC236}">
                <a16:creationId xmlns:a16="http://schemas.microsoft.com/office/drawing/2014/main" id="{F0FE03D1-C3FC-4C30-B7E9-502F7D222C73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38" name="text" descr="{&quot;templafy&quot;:{&quot;id&quot;:&quot;420f35be-8ec6-4df9-8110-e2a9c53581e3&quot;}}" hidden="1" title="Form.Manuel_dato">
            <a:extLst>
              <a:ext uri="{FF2B5EF4-FFF2-40B4-BE49-F238E27FC236}">
                <a16:creationId xmlns:a16="http://schemas.microsoft.com/office/drawing/2014/main" id="{5C1A8FEE-7F47-4710-B8A7-232AF39EE81A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18" name="text" descr="{&quot;templafy&quot;:{&quot;id&quot;:&quot;94426a49-1aa1-4680-b90a-1dbef84ddfad&quot;}}" title="UserProfile.Office.Virksomhed_{{DocumentLanguage}}">
            <a:extLst>
              <a:ext uri="{FF2B5EF4-FFF2-40B4-BE49-F238E27FC236}">
                <a16:creationId xmlns:a16="http://schemas.microsoft.com/office/drawing/2014/main" id="{2DBCDD0D-F9E6-4488-8BFB-DFB45D0CC4A6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5">
                    <a:lumMod val="75000"/>
                  </a:schemeClr>
                </a:solidFill>
              </a:rPr>
              <a:t>Amager og Hvidovre Hospital</a:t>
            </a:r>
          </a:p>
        </p:txBody>
      </p:sp>
      <p:sp>
        <p:nvSpPr>
          <p:cNvPr id="19" name="text" descr="{&quot;templafy&quot;:{&quot;id&quot;:&quot;02e024e5-4fff-476e-a157-46b0fbf7bfb9&quot;}}" title="UserProfile.CenterFreeText">
            <a:extLst>
              <a:ext uri="{FF2B5EF4-FFF2-40B4-BE49-F238E27FC236}">
                <a16:creationId xmlns:a16="http://schemas.microsoft.com/office/drawing/2014/main" id="{1D635F2E-5DB8-4DB5-886A-B88840BA70C7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text" descr="{&quot;templafy&quot;:{&quot;id&quot;:&quot;baddd43c-ccbe-4f07-a090-d102a19e5748&quot;}}" hidden="1" title="UserProfile.Centers.Center_{{DocumentLanguage}}">
            <a:extLst>
              <a:ext uri="{FF2B5EF4-FFF2-40B4-BE49-F238E27FC236}">
                <a16:creationId xmlns:a16="http://schemas.microsoft.com/office/drawing/2014/main" id="{A31530E1-471A-49B7-AAD2-C83F844EB721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" descr="{&quot;templafy&quot;:{&quot;id&quot;:&quot;aedfb7e2-956a-4f13-bb16-483e4e8a98ba&quot;}}" title="UserProfile.Name">
            <a:extLst>
              <a:ext uri="{FF2B5EF4-FFF2-40B4-BE49-F238E27FC236}">
                <a16:creationId xmlns:a16="http://schemas.microsoft.com/office/drawing/2014/main" id="{87856865-CAD4-95B9-2507-13740C8F651A}"/>
              </a:ext>
            </a:extLst>
          </p:cNvPr>
          <p:cNvSpPr txBox="1"/>
          <p:nvPr userDrawn="1"/>
        </p:nvSpPr>
        <p:spPr>
          <a:xfrm>
            <a:off x="8196000" y="64416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>
                <a:solidFill>
                  <a:schemeClr val="tx1"/>
                </a:solidFill>
              </a:rPr>
              <a:t>Martin Schultz</a:t>
            </a:r>
          </a:p>
        </p:txBody>
      </p:sp>
      <p:sp>
        <p:nvSpPr>
          <p:cNvPr id="5" name="text" descr="{&quot;templafy&quot;:{&quot;id&quot;:&quot;ae20edf6-3570-483f-9401-50566bf6803c&quot;}}" title="UserProfile.CenterFreeText">
            <a:extLst>
              <a:ext uri="{FF2B5EF4-FFF2-40B4-BE49-F238E27FC236}">
                <a16:creationId xmlns:a16="http://schemas.microsoft.com/office/drawing/2014/main" id="{3922EA1E-915D-02F9-CD75-0A023CB0717C}"/>
              </a:ext>
            </a:extLst>
          </p:cNvPr>
          <p:cNvSpPr txBox="1">
            <a:spLocks/>
          </p:cNvSpPr>
          <p:nvPr userDrawn="1"/>
        </p:nvSpPr>
        <p:spPr>
          <a:xfrm>
            <a:off x="1152000" y="359047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rgbClr val="107DB2"/>
                </a:solidFill>
              </a:rPr>
              <a:t>Afdeling for Ældresygdomme</a:t>
            </a:r>
          </a:p>
        </p:txBody>
      </p:sp>
    </p:spTree>
    <p:extLst>
      <p:ext uri="{BB962C8B-B14F-4D97-AF65-F5344CB8AC3E}">
        <p14:creationId xmlns:p14="http://schemas.microsoft.com/office/powerpoint/2010/main" val="1853422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Én tekstspalte - farvet baggrund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1ADD90D0-F6A3-4F85-A196-6E7F39CA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84A09467-3A38-402F-9ED6-D89FA586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46509584" name="image" descr="{&quot;templafy&quot;:{&quot;id&quot;:&quot;ddef0933-ac9f-49b6-a038-f6bdef244d03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17" name="Region">
            <a:extLst>
              <a:ext uri="{FF2B5EF4-FFF2-40B4-BE49-F238E27FC236}">
                <a16:creationId xmlns:a16="http://schemas.microsoft.com/office/drawing/2014/main" id="{5B206156-5813-4A76-AE9F-21BA178020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5F2476D-903E-4CCE-9C1C-BB4A4CE91F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000" y="871200"/>
            <a:ext cx="10346400" cy="828837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pic>
        <p:nvPicPr>
          <p:cNvPr id="1799273959" name="image" descr="{&quot;templafy&quot;:{&quot;id&quot;:&quot;6bd99b76-8680-4f8e-a00c-82cd413f3e62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C3495182-5107-409C-A143-D7D7A7B12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6289200"/>
            <a:ext cx="687386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text" descr="{&quot;templafy&quot;:{&quot;id&quot;:&quot;9a92641d-bfd9-4c7c-ae9a-4603afc87d93&quot;}}" title="Form.PresentationTitle">
            <a:extLst>
              <a:ext uri="{FF2B5EF4-FFF2-40B4-BE49-F238E27FC236}">
                <a16:creationId xmlns:a16="http://schemas.microsoft.com/office/drawing/2014/main" id="{A25EAAD8-22BE-4DDE-A0B7-A562A873B1CF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13" name="text" descr="{&quot;templafy&quot;:{&quot;id&quot;:&quot;c96a9419-0e49-40e6-8692-87967ac59269&quot;}}" title="UserProfile.Name">
            <a:extLst>
              <a:ext uri="{FF2B5EF4-FFF2-40B4-BE49-F238E27FC236}">
                <a16:creationId xmlns:a16="http://schemas.microsoft.com/office/drawing/2014/main" id="{0C8CDCAE-194B-4693-ACA9-C5D20C9F7D75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14" name="text" descr="{&quot;templafy&quot;:{&quot;id&quot;:&quot;33a11270-00eb-42be-936b-8be4d533b310&quot;}}" hidden="1" title="Form.Manuel_dato">
            <a:extLst>
              <a:ext uri="{FF2B5EF4-FFF2-40B4-BE49-F238E27FC236}">
                <a16:creationId xmlns:a16="http://schemas.microsoft.com/office/drawing/2014/main" id="{20809CE6-B84A-48B8-B0DC-6622B10014D0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1253364874" name="image" descr="{&quot;templafy&quot;:{&quot;id&quot;:&quot;8ddb3e2b-ae23-464f-a7bf-6b7e940a5b74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18" name="text" descr="{&quot;templafy&quot;:{&quot;id&quot;:&quot;377d1c72-b049-4b11-9e66-660a83b52683&quot;}}" title="UserProfile.Office.Virksomhed_{{DocumentLanguage}}">
            <a:extLst>
              <a:ext uri="{FF2B5EF4-FFF2-40B4-BE49-F238E27FC236}">
                <a16:creationId xmlns:a16="http://schemas.microsoft.com/office/drawing/2014/main" id="{078442C8-430D-49C7-939D-7CFBE09CBB4E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bg1"/>
                </a:solidFill>
              </a:rPr>
              <a:t>Amager og Hvidovre Hospital</a:t>
            </a:r>
          </a:p>
        </p:txBody>
      </p:sp>
      <p:sp>
        <p:nvSpPr>
          <p:cNvPr id="19" name="text" descr="{&quot;templafy&quot;:{&quot;id&quot;:&quot;2778ea99-887c-4a7d-bee2-3d00a52ae38e&quot;}}" title="UserProfile.CenterFreeText">
            <a:extLst>
              <a:ext uri="{FF2B5EF4-FFF2-40B4-BE49-F238E27FC236}">
                <a16:creationId xmlns:a16="http://schemas.microsoft.com/office/drawing/2014/main" id="{03A44076-B51F-4536-BE11-37726CE49C71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0" name="text" descr="{&quot;templafy&quot;:{&quot;id&quot;:&quot;f3dbc2b8-a705-417a-b6b2-dfda6a9c5772&quot;}}" hidden="1" title="UserProfile.Centers.Center_{{DocumentLanguage}}">
            <a:extLst>
              <a:ext uri="{FF2B5EF4-FFF2-40B4-BE49-F238E27FC236}">
                <a16:creationId xmlns:a16="http://schemas.microsoft.com/office/drawing/2014/main" id="{603E9EBE-F979-48B2-8974-E53752AA3481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1" name="Pladsholder til indhold 2">
            <a:extLst>
              <a:ext uri="{FF2B5EF4-FFF2-40B4-BE49-F238E27FC236}">
                <a16:creationId xmlns:a16="http://schemas.microsoft.com/office/drawing/2014/main" id="{9C551DF5-75C3-4053-ACEB-C34B7D37864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152000" y="1990800"/>
            <a:ext cx="10346400" cy="3708000"/>
          </a:xfrm>
        </p:spPr>
        <p:txBody>
          <a:bodyPr/>
          <a:lstStyle>
            <a:lvl1pPr marL="270000" indent="-270000">
              <a:defRPr baseline="0">
                <a:solidFill>
                  <a:schemeClr val="bg1"/>
                </a:solidFill>
              </a:defRPr>
            </a:lvl1pPr>
            <a:lvl2pPr marL="630000" indent="-270000">
              <a:defRPr>
                <a:solidFill>
                  <a:schemeClr val="bg1"/>
                </a:solidFill>
              </a:defRPr>
            </a:lvl2pPr>
            <a:lvl3pPr marL="936000" indent="-234000">
              <a:defRPr>
                <a:solidFill>
                  <a:schemeClr val="bg1"/>
                </a:solidFill>
              </a:defRPr>
            </a:lvl3pPr>
            <a:lvl4pPr marL="1296000" indent="-216000">
              <a:defRPr>
                <a:solidFill>
                  <a:schemeClr val="bg1"/>
                </a:solidFill>
              </a:defRPr>
            </a:lvl4pPr>
            <a:lvl5pPr marL="1656000" indent="-216000">
              <a:defRPr>
                <a:solidFill>
                  <a:schemeClr val="bg1"/>
                </a:solidFill>
              </a:defRPr>
            </a:lvl5pPr>
            <a:lvl6pPr marL="1818000" indent="0">
              <a:buNone/>
              <a:defRPr>
                <a:solidFill>
                  <a:schemeClr val="bg1"/>
                </a:solidFill>
              </a:defRPr>
            </a:lvl6pPr>
            <a:lvl7pPr marL="2178000" indent="0">
              <a:buNone/>
              <a:defRPr>
                <a:solidFill>
                  <a:schemeClr val="bg1"/>
                </a:solidFill>
              </a:defRPr>
            </a:lvl7pPr>
            <a:lvl8pPr marL="2538000" indent="0">
              <a:buNone/>
              <a:defRPr>
                <a:solidFill>
                  <a:schemeClr val="bg1"/>
                </a:solidFill>
              </a:defRPr>
            </a:lvl8pPr>
            <a:lvl9pPr marL="2538000" indent="0">
              <a:buNone/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Brødtekst 22pt skrives her, eller tabel og diagram indsættes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" name="text" descr="{&quot;templafy&quot;:{&quot;id&quot;:&quot;aedfb7e2-956a-4f13-bb16-483e4e8a98ba&quot;}}" title="UserProfile.Name">
            <a:extLst>
              <a:ext uri="{FF2B5EF4-FFF2-40B4-BE49-F238E27FC236}">
                <a16:creationId xmlns:a16="http://schemas.microsoft.com/office/drawing/2014/main" id="{59494E67-DD4C-00B1-5850-E8D90AC9D05A}"/>
              </a:ext>
            </a:extLst>
          </p:cNvPr>
          <p:cNvSpPr txBox="1"/>
          <p:nvPr userDrawn="1"/>
        </p:nvSpPr>
        <p:spPr>
          <a:xfrm>
            <a:off x="8196000" y="64416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>
                <a:solidFill>
                  <a:schemeClr val="tx1"/>
                </a:solidFill>
              </a:rPr>
              <a:t>Martin Schultz</a:t>
            </a:r>
          </a:p>
        </p:txBody>
      </p:sp>
      <p:sp>
        <p:nvSpPr>
          <p:cNvPr id="3" name="text" descr="{&quot;templafy&quot;:{&quot;id&quot;:&quot;ae20edf6-3570-483f-9401-50566bf6803c&quot;}}" title="UserProfile.CenterFreeText">
            <a:extLst>
              <a:ext uri="{FF2B5EF4-FFF2-40B4-BE49-F238E27FC236}">
                <a16:creationId xmlns:a16="http://schemas.microsoft.com/office/drawing/2014/main" id="{C421653B-7D16-F6B0-423B-25F1E60971BA}"/>
              </a:ext>
            </a:extLst>
          </p:cNvPr>
          <p:cNvSpPr txBox="1">
            <a:spLocks/>
          </p:cNvSpPr>
          <p:nvPr userDrawn="1"/>
        </p:nvSpPr>
        <p:spPr>
          <a:xfrm>
            <a:off x="1152000" y="359047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/>
                </a:solidFill>
              </a:rPr>
              <a:t>Afdeling for Ældresygdomme</a:t>
            </a:r>
          </a:p>
        </p:txBody>
      </p:sp>
    </p:spTree>
    <p:extLst>
      <p:ext uri="{BB962C8B-B14F-4D97-AF65-F5344CB8AC3E}">
        <p14:creationId xmlns:p14="http://schemas.microsoft.com/office/powerpoint/2010/main" val="667747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foto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el 1">
            <a:extLst>
              <a:ext uri="{FF2B5EF4-FFF2-40B4-BE49-F238E27FC236}">
                <a16:creationId xmlns:a16="http://schemas.microsoft.com/office/drawing/2014/main" id="{4CDF0DB2-1037-4B3D-9866-85FC4F895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000" y="1700213"/>
            <a:ext cx="5004000" cy="8269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28pt i max. to linjer teksten vokser opad </a:t>
            </a:r>
            <a:endParaRPr lang="en-GB" dirty="0"/>
          </a:p>
        </p:txBody>
      </p:sp>
      <p:sp>
        <p:nvSpPr>
          <p:cNvPr id="34" name="Pladsholder til indhold 2">
            <a:extLst>
              <a:ext uri="{FF2B5EF4-FFF2-40B4-BE49-F238E27FC236}">
                <a16:creationId xmlns:a16="http://schemas.microsoft.com/office/drawing/2014/main" id="{4F6C9FCB-BFA0-43B3-A8D2-73B806091F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152000" y="2818800"/>
            <a:ext cx="5004000" cy="2880000"/>
          </a:xfrm>
        </p:spPr>
        <p:txBody>
          <a:bodyPr/>
          <a:lstStyle>
            <a:lvl1pPr marL="270000" indent="-270000">
              <a:defRPr baseline="0">
                <a:solidFill>
                  <a:schemeClr val="bg1"/>
                </a:solidFill>
              </a:defRPr>
            </a:lvl1pPr>
            <a:lvl2pPr marL="630000" indent="-270000">
              <a:defRPr>
                <a:solidFill>
                  <a:schemeClr val="bg1"/>
                </a:solidFill>
              </a:defRPr>
            </a:lvl2pPr>
            <a:lvl3pPr marL="936000" indent="-234000">
              <a:defRPr>
                <a:solidFill>
                  <a:schemeClr val="bg1"/>
                </a:solidFill>
              </a:defRPr>
            </a:lvl3pPr>
            <a:lvl4pPr marL="1296000" indent="-216000">
              <a:defRPr>
                <a:solidFill>
                  <a:schemeClr val="bg1"/>
                </a:solidFill>
              </a:defRPr>
            </a:lvl4pPr>
            <a:lvl5pPr marL="1656000" indent="-216000">
              <a:defRPr>
                <a:solidFill>
                  <a:schemeClr val="bg1"/>
                </a:solidFill>
              </a:defRPr>
            </a:lvl5pPr>
            <a:lvl6pPr marL="1818000" indent="0">
              <a:buNone/>
              <a:defRPr>
                <a:solidFill>
                  <a:schemeClr val="bg1"/>
                </a:solidFill>
              </a:defRPr>
            </a:lvl6pPr>
            <a:lvl7pPr marL="2178000" indent="0">
              <a:buNone/>
              <a:defRPr>
                <a:solidFill>
                  <a:schemeClr val="bg1"/>
                </a:solidFill>
              </a:defRPr>
            </a:lvl7pPr>
            <a:lvl8pPr marL="2538000" indent="0">
              <a:buNone/>
              <a:defRPr>
                <a:solidFill>
                  <a:schemeClr val="bg1"/>
                </a:solidFill>
              </a:defRPr>
            </a:lvl8pPr>
            <a:lvl9pPr marL="2538000" indent="0">
              <a:buNone/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Brødtekst 22pt skrives her, eller tabel og diagram indsættes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7ADED768-2D7F-4E0A-BAD8-00196E179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6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6" name="text" descr="{&quot;templafy&quot;:{&quot;id&quot;:&quot;c3caf340-1be4-4788-ad53-cd0ba5b62563&quot;}}" title="Form.PresentationTitle">
            <a:extLst>
              <a:ext uri="{FF2B5EF4-FFF2-40B4-BE49-F238E27FC236}">
                <a16:creationId xmlns:a16="http://schemas.microsoft.com/office/drawing/2014/main" id="{0F3B5C39-E3DE-4759-AC37-93E64F68D4BC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16" name="Pladsholder til billede 2">
            <a:extLst>
              <a:ext uri="{FF2B5EF4-FFF2-40B4-BE49-F238E27FC236}">
                <a16:creationId xmlns:a16="http://schemas.microsoft.com/office/drawing/2014/main" id="{D3766346-CE25-4EA9-AD04-6A45BEF1F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96073" y="0"/>
            <a:ext cx="5695927" cy="6857447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pic>
        <p:nvPicPr>
          <p:cNvPr id="615160888" name="image" descr="{&quot;templafy&quot;:{&quot;id&quot;:&quot;27c1e5a0-fdcb-4f0f-8524-da39351347fb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18" name="Region">
            <a:extLst>
              <a:ext uri="{FF2B5EF4-FFF2-40B4-BE49-F238E27FC236}">
                <a16:creationId xmlns:a16="http://schemas.microsoft.com/office/drawing/2014/main" id="{F765A621-CA88-4B17-8B37-6DF379DA0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13" name="text" descr="{&quot;templafy&quot;:{&quot;id&quot;:&quot;c96db0a3-12c1-4c15-8c64-e6ce256918ea&quot;}}" title="UserProfile.Office.Virksomhed_{{DocumentLanguage}}">
            <a:extLst>
              <a:ext uri="{FF2B5EF4-FFF2-40B4-BE49-F238E27FC236}">
                <a16:creationId xmlns:a16="http://schemas.microsoft.com/office/drawing/2014/main" id="{013F782C-AC7E-4694-89C6-44BAE68EE2FC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bg1"/>
                </a:solidFill>
              </a:rPr>
              <a:t>Amager og Hvidovre Hospital</a:t>
            </a:r>
          </a:p>
        </p:txBody>
      </p:sp>
      <p:sp>
        <p:nvSpPr>
          <p:cNvPr id="14" name="text" descr="{&quot;templafy&quot;:{&quot;id&quot;:&quot;af5a15c6-05b1-4315-82f8-6c4ba128357a&quot;}}" title="UserProfile.CenterFreeText">
            <a:extLst>
              <a:ext uri="{FF2B5EF4-FFF2-40B4-BE49-F238E27FC236}">
                <a16:creationId xmlns:a16="http://schemas.microsoft.com/office/drawing/2014/main" id="{9FAE0A8C-B992-4304-ABA2-34C9333B12D7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5" name="text" descr="{&quot;templafy&quot;:{&quot;id&quot;:&quot;85844513-7656-40aa-949a-dea4ada31c33&quot;}}" hidden="1" title="UserProfile.Centers.Center_{{DocumentLanguage}}">
            <a:extLst>
              <a:ext uri="{FF2B5EF4-FFF2-40B4-BE49-F238E27FC236}">
                <a16:creationId xmlns:a16="http://schemas.microsoft.com/office/drawing/2014/main" id="{AF15D1CE-6314-4CC0-93E4-C38641321D68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text" descr="{&quot;templafy&quot;:{&quot;id&quot;:&quot;aedfb7e2-956a-4f13-bb16-483e4e8a98ba&quot;}}" title="UserProfile.Name">
            <a:extLst>
              <a:ext uri="{FF2B5EF4-FFF2-40B4-BE49-F238E27FC236}">
                <a16:creationId xmlns:a16="http://schemas.microsoft.com/office/drawing/2014/main" id="{654FDFBA-C717-3AA9-BE7D-4CE619A4032D}"/>
              </a:ext>
            </a:extLst>
          </p:cNvPr>
          <p:cNvSpPr txBox="1"/>
          <p:nvPr userDrawn="1"/>
        </p:nvSpPr>
        <p:spPr>
          <a:xfrm>
            <a:off x="8196000" y="64416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>
                <a:solidFill>
                  <a:schemeClr val="tx1"/>
                </a:solidFill>
              </a:rPr>
              <a:t>Martin Schultz</a:t>
            </a:r>
          </a:p>
        </p:txBody>
      </p:sp>
      <p:sp>
        <p:nvSpPr>
          <p:cNvPr id="5" name="text" descr="{&quot;templafy&quot;:{&quot;id&quot;:&quot;ae20edf6-3570-483f-9401-50566bf6803c&quot;}}" title="UserProfile.CenterFreeText">
            <a:extLst>
              <a:ext uri="{FF2B5EF4-FFF2-40B4-BE49-F238E27FC236}">
                <a16:creationId xmlns:a16="http://schemas.microsoft.com/office/drawing/2014/main" id="{5E741A59-3D97-DB0E-5C72-2BA6A85D6A4A}"/>
              </a:ext>
            </a:extLst>
          </p:cNvPr>
          <p:cNvSpPr txBox="1">
            <a:spLocks/>
          </p:cNvSpPr>
          <p:nvPr userDrawn="1"/>
        </p:nvSpPr>
        <p:spPr>
          <a:xfrm>
            <a:off x="1152000" y="359047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/>
                </a:solidFill>
              </a:rPr>
              <a:t>Afdeling for Ældresygdomme</a:t>
            </a:r>
          </a:p>
        </p:txBody>
      </p:sp>
    </p:spTree>
    <p:extLst>
      <p:ext uri="{BB962C8B-B14F-4D97-AF65-F5344CB8AC3E}">
        <p14:creationId xmlns:p14="http://schemas.microsoft.com/office/powerpoint/2010/main" val="1505046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52000" y="1700213"/>
            <a:ext cx="10346400" cy="828837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11" name="Pladsholder til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1152000" y="2817975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17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1152000" y="3747776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6501600" y="2817975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19" name="Pladsholder til tekst5"/>
          <p:cNvSpPr>
            <a:spLocks noGrp="1"/>
          </p:cNvSpPr>
          <p:nvPr>
            <p:ph type="body" sz="quarter" idx="18" hasCustomPrompt="1"/>
          </p:nvPr>
        </p:nvSpPr>
        <p:spPr>
          <a:xfrm>
            <a:off x="6501600" y="3748854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5C5C65-92B8-4B3F-BE1B-63180EB0E18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908E025-A0FB-4A57-BEE6-3B848F4574F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DEC7BC6A-DA03-4E0F-8EF3-057915E02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6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93083284" name="image" descr="{&quot;templafy&quot;:{&quot;id&quot;:&quot;dd8999be-8a2f-4230-b978-4dda384fd0b2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29" name="Region">
            <a:extLst>
              <a:ext uri="{FF2B5EF4-FFF2-40B4-BE49-F238E27FC236}">
                <a16:creationId xmlns:a16="http://schemas.microsoft.com/office/drawing/2014/main" id="{D6B66E70-3EBD-40CE-9285-6EF0C94EFF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pic>
        <p:nvPicPr>
          <p:cNvPr id="644142009" name="image" descr="{&quot;templafy&quot;:{&quot;id&quot;:&quot;12b7e618-099b-4a01-a929-2cb0d8160d79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38" name="Slide Number Placeholder 8">
            <a:extLst>
              <a:ext uri="{FF2B5EF4-FFF2-40B4-BE49-F238E27FC236}">
                <a16:creationId xmlns:a16="http://schemas.microsoft.com/office/drawing/2014/main" id="{E4A4B904-905A-4C0C-BA33-AFB6355E1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6289200"/>
            <a:ext cx="687386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0" name="text" descr="{&quot;templafy&quot;:{&quot;id&quot;:&quot;9d85681e-749c-49c4-8029-cc3feee2bebe&quot;}}" title="Form.PresentationTitle">
            <a:extLst>
              <a:ext uri="{FF2B5EF4-FFF2-40B4-BE49-F238E27FC236}">
                <a16:creationId xmlns:a16="http://schemas.microsoft.com/office/drawing/2014/main" id="{4BB58F71-1D5A-415B-A1CC-E5D11542CA7A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41" name="text" descr="{&quot;templafy&quot;:{&quot;id&quot;:&quot;a276f66a-5d41-40dc-a79a-c756db751065&quot;}}" title="UserProfile.Name">
            <a:extLst>
              <a:ext uri="{FF2B5EF4-FFF2-40B4-BE49-F238E27FC236}">
                <a16:creationId xmlns:a16="http://schemas.microsoft.com/office/drawing/2014/main" id="{D659E114-6BA4-491A-9D52-B8FC3E59DCF7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42" name="text" descr="{&quot;templafy&quot;:{&quot;id&quot;:&quot;e3683ad2-6ad8-4fde-aa8e-d50d21fb051e&quot;}}" hidden="1" title="Form.Manuel_dato">
            <a:extLst>
              <a:ext uri="{FF2B5EF4-FFF2-40B4-BE49-F238E27FC236}">
                <a16:creationId xmlns:a16="http://schemas.microsoft.com/office/drawing/2014/main" id="{57B966F9-60E8-45A7-B769-1A3CD3E3AB9D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638136110" name="image" descr="{&quot;templafy&quot;:{&quot;id&quot;:&quot;8600cc00-2448-45cc-9acd-e5eb0c1b8081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20" name="text" descr="{&quot;templafy&quot;:{&quot;id&quot;:&quot;51830862-0536-4e56-90ae-fee84bc61f81&quot;}}" title="UserProfile.Office.Virksomhed_{{DocumentLanguage}}">
            <a:extLst>
              <a:ext uri="{FF2B5EF4-FFF2-40B4-BE49-F238E27FC236}">
                <a16:creationId xmlns:a16="http://schemas.microsoft.com/office/drawing/2014/main" id="{4981C58B-1F08-4848-AE9C-66870624ED50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bg1"/>
                </a:solidFill>
              </a:rPr>
              <a:t>Amager og Hvidovre Hospital</a:t>
            </a:r>
          </a:p>
        </p:txBody>
      </p:sp>
      <p:sp>
        <p:nvSpPr>
          <p:cNvPr id="21" name="text" descr="{&quot;templafy&quot;:{&quot;id&quot;:&quot;18398cbd-193b-42fe-bdc3-c5095b49f3ed&quot;}}" title="UserProfile.CenterFreeText">
            <a:extLst>
              <a:ext uri="{FF2B5EF4-FFF2-40B4-BE49-F238E27FC236}">
                <a16:creationId xmlns:a16="http://schemas.microsoft.com/office/drawing/2014/main" id="{881E35B0-3F5E-4623-9975-ABA0C7E06581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2" name="text" descr="{&quot;templafy&quot;:{&quot;id&quot;:&quot;8a6c59b8-c9ca-4dff-ae28-0317d0217a31&quot;}}" hidden="1" title="UserProfile.Centers.Center_{{DocumentLanguage}}">
            <a:extLst>
              <a:ext uri="{FF2B5EF4-FFF2-40B4-BE49-F238E27FC236}">
                <a16:creationId xmlns:a16="http://schemas.microsoft.com/office/drawing/2014/main" id="{37185150-ECD9-4B7A-87E5-DB316C731D96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text" descr="{&quot;templafy&quot;:{&quot;id&quot;:&quot;aedfb7e2-956a-4f13-bb16-483e4e8a98ba&quot;}}" title="UserProfile.Name">
            <a:extLst>
              <a:ext uri="{FF2B5EF4-FFF2-40B4-BE49-F238E27FC236}">
                <a16:creationId xmlns:a16="http://schemas.microsoft.com/office/drawing/2014/main" id="{E769641A-3670-BB2B-2A32-9E2D8AECAAC0}"/>
              </a:ext>
            </a:extLst>
          </p:cNvPr>
          <p:cNvSpPr txBox="1"/>
          <p:nvPr userDrawn="1"/>
        </p:nvSpPr>
        <p:spPr>
          <a:xfrm>
            <a:off x="8196000" y="64416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>
                <a:solidFill>
                  <a:schemeClr val="tx1"/>
                </a:solidFill>
              </a:rPr>
              <a:t>Martin Schultz</a:t>
            </a:r>
          </a:p>
        </p:txBody>
      </p:sp>
      <p:sp>
        <p:nvSpPr>
          <p:cNvPr id="5" name="text" descr="{&quot;templafy&quot;:{&quot;id&quot;:&quot;ae20edf6-3570-483f-9401-50566bf6803c&quot;}}" title="UserProfile.CenterFreeText">
            <a:extLst>
              <a:ext uri="{FF2B5EF4-FFF2-40B4-BE49-F238E27FC236}">
                <a16:creationId xmlns:a16="http://schemas.microsoft.com/office/drawing/2014/main" id="{9E36AD5F-6DEF-FC75-A635-1BB086EE7A80}"/>
              </a:ext>
            </a:extLst>
          </p:cNvPr>
          <p:cNvSpPr txBox="1">
            <a:spLocks/>
          </p:cNvSpPr>
          <p:nvPr userDrawn="1"/>
        </p:nvSpPr>
        <p:spPr>
          <a:xfrm>
            <a:off x="1152000" y="359047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/>
                </a:solidFill>
              </a:rPr>
              <a:t>Afdeling for Ældresygdomme</a:t>
            </a:r>
          </a:p>
        </p:txBody>
      </p:sp>
    </p:spTree>
    <p:extLst>
      <p:ext uri="{BB962C8B-B14F-4D97-AF65-F5344CB8AC3E}">
        <p14:creationId xmlns:p14="http://schemas.microsoft.com/office/powerpoint/2010/main" val="2896179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E5C5C65-92B8-4B3F-BE1B-63180EB0E18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9908E025-A0FB-4A57-BEE6-3B848F4574F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text" descr="{&quot;templafy&quot;:{&quot;id&quot;:&quot;a91bb1eb-2ddf-48d6-8ff2-3b363f36a5f1&quot;}}" hidden="1" title="UserProfile.CenterFreeText">
            <a:extLst>
              <a:ext uri="{FF2B5EF4-FFF2-40B4-BE49-F238E27FC236}">
                <a16:creationId xmlns:a16="http://schemas.microsoft.com/office/drawing/2014/main" id="{5F299E72-7220-4037-A022-AB131B48EEA5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0" name="text" descr="{&quot;templafy&quot;:{&quot;id&quot;:&quot;7fccdec9-ee94-4260-b631-4ba2e0afd2e9&quot;}}" hidden="1" title="Form.Manuel_dato">
            <a:extLst>
              <a:ext uri="{FF2B5EF4-FFF2-40B4-BE49-F238E27FC236}">
                <a16:creationId xmlns:a16="http://schemas.microsoft.com/office/drawing/2014/main" id="{22340F70-8ECE-4613-ADC1-E4F33D756A14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1769A6EF-4E5E-4A39-A521-C45A38A86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6289200"/>
            <a:ext cx="687386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text" descr="{&quot;templafy&quot;:{&quot;id&quot;:&quot;a73dd336-ee05-4b69-af68-53aa4dee3e6b&quot;}}" title="Form.PresentationTitle">
            <a:extLst>
              <a:ext uri="{FF2B5EF4-FFF2-40B4-BE49-F238E27FC236}">
                <a16:creationId xmlns:a16="http://schemas.microsoft.com/office/drawing/2014/main" id="{3D49943A-7D98-4706-8463-CD3DDC23BDC1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12" name="text" descr="{&quot;templafy&quot;:{&quot;id&quot;:&quot;695e62b7-aa37-4094-b8c4-d41404ad224e&quot;}}" title="UserProfile.Name">
            <a:extLst>
              <a:ext uri="{FF2B5EF4-FFF2-40B4-BE49-F238E27FC236}">
                <a16:creationId xmlns:a16="http://schemas.microsoft.com/office/drawing/2014/main" id="{469D7F10-F7A4-4B70-A101-8CF53F89CDD3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13" name="text" descr="{&quot;templafy&quot;:{&quot;id&quot;:&quot;0b958bb8-e1de-40dd-acfd-c25bf2b07bd4&quot;}}" hidden="1" title="Form.Manuel_dato">
            <a:extLst>
              <a:ext uri="{FF2B5EF4-FFF2-40B4-BE49-F238E27FC236}">
                <a16:creationId xmlns:a16="http://schemas.microsoft.com/office/drawing/2014/main" id="{73FB61AB-8E3D-4A88-BFBD-399BB7549CCB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2005669707" name="image" descr="{&quot;templafy&quot;:{&quot;id&quot;:&quot;24eb6c5c-56d9-4566-981c-f65516f1a537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1002242654" name="image" descr="{&quot;templafy&quot;:{&quot;id&quot;:&quot;6d0d9f4f-7871-4887-bbe7-f489f5101b69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19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815414" y="2038154"/>
            <a:ext cx="11376009" cy="48224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11" name="Rektangel 10"/>
          <p:cNvSpPr/>
          <p:nvPr userDrawn="1"/>
        </p:nvSpPr>
        <p:spPr>
          <a:xfrm>
            <a:off x="11280000" y="2040925"/>
            <a:ext cx="911424" cy="48198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12" name="Rektangel 11"/>
          <p:cNvSpPr/>
          <p:nvPr userDrawn="1"/>
        </p:nvSpPr>
        <p:spPr>
          <a:xfrm>
            <a:off x="0" y="1"/>
            <a:ext cx="911424" cy="20381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828801" y="2720891"/>
            <a:ext cx="8536833" cy="1981738"/>
          </a:xfrm>
        </p:spPr>
        <p:txBody>
          <a:bodyPr anchor="t" anchorCtr="0"/>
          <a:lstStyle>
            <a:lvl1pPr>
              <a:defRPr sz="37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37pt skrives her</a:t>
            </a:r>
            <a:br>
              <a:rPr lang="da-DK" dirty="0"/>
            </a:br>
            <a:r>
              <a:rPr lang="da-DK" dirty="0"/>
              <a:t>i to eller flere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828800" y="5101432"/>
            <a:ext cx="8534400" cy="888504"/>
          </a:xfrm>
        </p:spPr>
        <p:txBody>
          <a:bodyPr/>
          <a:lstStyle>
            <a:lvl1pPr marL="0" indent="0" algn="l">
              <a:lnSpc>
                <a:spcPct val="890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 20pt skrives her i to linjer eller max tre linjer</a:t>
            </a:r>
            <a:endParaRPr lang="da-DK"/>
          </a:p>
        </p:txBody>
      </p:sp>
      <p:sp>
        <p:nvSpPr>
          <p:cNvPr id="4" name="USR_Name"/>
          <p:cNvSpPr>
            <a:spLocks noGrp="1"/>
          </p:cNvSpPr>
          <p:nvPr>
            <p:ph type="dt" sz="half" idx="10"/>
          </p:nvPr>
        </p:nvSpPr>
        <p:spPr>
          <a:xfrm>
            <a:off x="7892150" y="6289200"/>
            <a:ext cx="3064873" cy="1394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1828802" y="6290559"/>
            <a:ext cx="3307093" cy="1394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1312047650" name="LogoColorFro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1200"/>
            <a:ext cx="912000" cy="4820400"/>
          </a:xfrm>
          <a:prstGeom prst="rect">
            <a:avLst/>
          </a:prstGeom>
        </p:spPr>
      </p:pic>
      <p:pic>
        <p:nvPicPr>
          <p:cNvPr id="651348209" name="LogoHFro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584000"/>
            <a:ext cx="916800" cy="687600"/>
          </a:xfrm>
          <a:prstGeom prst="rect">
            <a:avLst/>
          </a:prstGeom>
        </p:spPr>
      </p:pic>
      <p:pic>
        <p:nvPicPr>
          <p:cNvPr id="28" name="Region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77" y="1629407"/>
            <a:ext cx="155223" cy="594784"/>
          </a:xfrm>
          <a:prstGeom prst="rect">
            <a:avLst/>
          </a:prstGeom>
        </p:spPr>
      </p:pic>
      <p:pic>
        <p:nvPicPr>
          <p:cNvPr id="782417312" name="LogoGCMast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600" y="6314400"/>
            <a:ext cx="561600" cy="421200"/>
          </a:xfrm>
          <a:prstGeom prst="rect">
            <a:avLst/>
          </a:prstGeom>
        </p:spPr>
      </p:pic>
      <p:pic>
        <p:nvPicPr>
          <p:cNvPr id="229846216" name="Vaelg_VF_skabel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5139719" name="Vaelg_Byg_skabel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368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Èn teks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824000" y="872716"/>
            <a:ext cx="9456000" cy="1161947"/>
          </a:xfrm>
        </p:spPr>
        <p:txBody>
          <a:bodyPr/>
          <a:lstStyle/>
          <a:p>
            <a:r>
              <a:rPr lang="da-DK" dirty="0"/>
              <a:t>Overskrift 27pt i to eller flere linjer </a:t>
            </a:r>
            <a:br>
              <a:rPr lang="da-DK" dirty="0"/>
            </a:br>
            <a:r>
              <a:rPr lang="da-DK" dirty="0"/>
              <a:t>teksten vokser opad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3" hasCustomPrompt="1"/>
          </p:nvPr>
        </p:nvSpPr>
        <p:spPr>
          <a:xfrm>
            <a:off x="1824567" y="2327275"/>
            <a:ext cx="9455151" cy="3160713"/>
          </a:xfrm>
        </p:spPr>
        <p:txBody>
          <a:bodyPr/>
          <a:lstStyle/>
          <a:p>
            <a:pPr lvl="0"/>
            <a:r>
              <a:rPr lang="da-DK" dirty="0"/>
              <a:t>Brødtekst 22pt skrives her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</p:txBody>
      </p:sp>
      <p:sp>
        <p:nvSpPr>
          <p:cNvPr id="4" name="USR_Nam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1405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Èn teks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151999" y="872716"/>
            <a:ext cx="10344675" cy="8274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3" hasCustomPrompt="1"/>
          </p:nvPr>
        </p:nvSpPr>
        <p:spPr>
          <a:xfrm>
            <a:off x="1152000" y="1989138"/>
            <a:ext cx="10344674" cy="3708400"/>
          </a:xfrm>
        </p:spPr>
        <p:txBody>
          <a:bodyPr/>
          <a:lstStyle>
            <a:lvl1pPr marL="270000" indent="-270000">
              <a:defRPr/>
            </a:lvl1pPr>
            <a:lvl2pPr marL="630000" indent="-270000">
              <a:defRPr/>
            </a:lvl2pPr>
            <a:lvl3pPr marL="936000" indent="-234000">
              <a:defRPr/>
            </a:lvl3pPr>
            <a:lvl4pPr marL="1296000" indent="-216000">
              <a:defRPr/>
            </a:lvl4pPr>
            <a:lvl5pPr marL="1656000" indent="-216000">
              <a:defRPr/>
            </a:lvl5pPr>
            <a:lvl6pPr marL="1998000" indent="-180000">
              <a:defRPr/>
            </a:lvl6pPr>
            <a:lvl7pPr marL="2358000" indent="-180000">
              <a:defRPr/>
            </a:lvl7pPr>
            <a:lvl8pPr marL="2718000" indent="-180000">
              <a:defRPr/>
            </a:lvl8pPr>
            <a:lvl9pPr marL="2718000" indent="-180000">
              <a:defRPr sz="1000"/>
            </a:lvl9pPr>
          </a:lstStyle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 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FE491970-C3E5-4ACC-B2C7-ED91F9637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30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text" descr="{&quot;templafy&quot;:{&quot;id&quot;:&quot;e5fd3f2a-def9-4812-8e10-cbbc84bffed6&quot;}}" hidden="1" title="UserProfile.CenterFreeText">
            <a:extLst>
              <a:ext uri="{FF2B5EF4-FFF2-40B4-BE49-F238E27FC236}">
                <a16:creationId xmlns:a16="http://schemas.microsoft.com/office/drawing/2014/main" id="{E53FC353-2F0F-4922-821A-1A51D53892CD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23" name="text" descr="{&quot;templafy&quot;:{&quot;id&quot;:&quot;3c0df4c3-b878-4744-82e1-7829351f7eea&quot;}}" hidden="1" title="Form.Manuel_dato">
            <a:extLst>
              <a:ext uri="{FF2B5EF4-FFF2-40B4-BE49-F238E27FC236}">
                <a16:creationId xmlns:a16="http://schemas.microsoft.com/office/drawing/2014/main" id="{D852104B-31C3-45BB-B8A2-2EFD81BDA39E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753056516" name="image" descr="{&quot;templafy&quot;:{&quot;id&quot;:&quot;e0881a7d-8ac8-491c-9b52-2686eecd6fc6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991553437" name="image" descr="{&quot;templafy&quot;:{&quot;id&quot;:&quot;38b133ee-921b-46e4-bc3b-4e609660e84b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35" name="Region">
            <a:extLst>
              <a:ext uri="{FF2B5EF4-FFF2-40B4-BE49-F238E27FC236}">
                <a16:creationId xmlns:a16="http://schemas.microsoft.com/office/drawing/2014/main" id="{C37A18B1-4A7D-4F03-828C-B60E002774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51" name="Slide Number Placeholder 6">
            <a:extLst>
              <a:ext uri="{FF2B5EF4-FFF2-40B4-BE49-F238E27FC236}">
                <a16:creationId xmlns:a16="http://schemas.microsoft.com/office/drawing/2014/main" id="{640BE87F-6960-413A-9C5E-84308D84E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396107261" name="image" descr="{&quot;templafy&quot;:{&quot;id&quot;:&quot;b315e8a2-b5df-4b55-a676-be4fb5d4ca2e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53" name="text" descr="{&quot;templafy&quot;:{&quot;id&quot;:&quot;7bb89720-2d9f-4ffc-9716-96077602d46a&quot;}}" title="Form.PresentationTitle">
            <a:extLst>
              <a:ext uri="{FF2B5EF4-FFF2-40B4-BE49-F238E27FC236}">
                <a16:creationId xmlns:a16="http://schemas.microsoft.com/office/drawing/2014/main" id="{E92362F4-BC5C-480F-8FBA-FBB9411877EC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56" name="text" descr="{&quot;templafy&quot;:{&quot;id&quot;:&quot;a08337dd-ccdd-4aca-8e37-dcdf6028b397&quot;}}" title="UserProfile.Name">
            <a:extLst>
              <a:ext uri="{FF2B5EF4-FFF2-40B4-BE49-F238E27FC236}">
                <a16:creationId xmlns:a16="http://schemas.microsoft.com/office/drawing/2014/main" id="{ED060585-3B53-4968-A762-90952BC55CDB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57" name="text" descr="{&quot;templafy&quot;:{&quot;id&quot;:&quot;97a73570-3edd-40e2-859f-fa0ad512adba&quot;}}" hidden="1" title="Form.Manuel_dato">
            <a:extLst>
              <a:ext uri="{FF2B5EF4-FFF2-40B4-BE49-F238E27FC236}">
                <a16:creationId xmlns:a16="http://schemas.microsoft.com/office/drawing/2014/main" id="{FD95FAF6-8132-4B0C-BCA3-CE38E1738DD8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17" name="text" descr="{&quot;templafy&quot;:{&quot;id&quot;:&quot;bd19b99a-33f7-428b-b19f-d7869a57f4ea&quot;}}" title="UserProfile.Office.Virksomhed_{{DocumentLanguage}}">
            <a:extLst>
              <a:ext uri="{FF2B5EF4-FFF2-40B4-BE49-F238E27FC236}">
                <a16:creationId xmlns:a16="http://schemas.microsoft.com/office/drawing/2014/main" id="{FCCF94AB-BF37-4D0D-87BA-80169642543D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5">
                    <a:lumMod val="75000"/>
                  </a:schemeClr>
                </a:solidFill>
              </a:rPr>
              <a:t>Amager og Hvidovre Hospital</a:t>
            </a:r>
          </a:p>
        </p:txBody>
      </p:sp>
      <p:sp>
        <p:nvSpPr>
          <p:cNvPr id="18" name="text" descr="{&quot;templafy&quot;:{&quot;id&quot;:&quot;c6203039-2ff4-449d-86cf-a1fd34da7094&quot;}}" title="UserProfile.CenterFreeText">
            <a:extLst>
              <a:ext uri="{FF2B5EF4-FFF2-40B4-BE49-F238E27FC236}">
                <a16:creationId xmlns:a16="http://schemas.microsoft.com/office/drawing/2014/main" id="{64BF01B1-55FB-4769-902B-6A720F55A487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text" descr="{&quot;templafy&quot;:{&quot;id&quot;:&quot;80d900cc-bb37-4714-9be0-70b1183baad9&quot;}}" hidden="1" title="UserProfile.Centers.Center_{{DocumentLanguage}}">
            <a:extLst>
              <a:ext uri="{FF2B5EF4-FFF2-40B4-BE49-F238E27FC236}">
                <a16:creationId xmlns:a16="http://schemas.microsoft.com/office/drawing/2014/main" id="{3560368B-5FF3-4B58-BAB6-37D70083D781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240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Overskrift 27pt i to eller flere linjer </a:t>
            </a:r>
            <a:br>
              <a:rPr lang="da-DK" dirty="0"/>
            </a:br>
            <a:r>
              <a:rPr lang="da-DK" dirty="0"/>
              <a:t>teksten vokser opad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3" hasCustomPrompt="1"/>
          </p:nvPr>
        </p:nvSpPr>
        <p:spPr>
          <a:xfrm>
            <a:off x="1824000" y="2327275"/>
            <a:ext cx="4572000" cy="3160713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  <a:p>
            <a:pPr lvl="5"/>
            <a:r>
              <a:rPr lang="da-DK" dirty="0"/>
              <a:t>6 niveau</a:t>
            </a:r>
            <a:endParaRPr lang="da-DK"/>
          </a:p>
          <a:p>
            <a:pPr lvl="6"/>
            <a:r>
              <a:rPr lang="da-DK" dirty="0"/>
              <a:t>7 niveau</a:t>
            </a:r>
            <a:endParaRPr lang="da-DK"/>
          </a:p>
          <a:p>
            <a:pPr lvl="7"/>
            <a:r>
              <a:rPr lang="da-DK" dirty="0"/>
              <a:t>8 niveau</a:t>
            </a:r>
            <a:endParaRPr lang="da-DK"/>
          </a:p>
          <a:p>
            <a:pPr lvl="8"/>
            <a:r>
              <a:rPr lang="da-DK" dirty="0"/>
              <a:t>9 niveau</a:t>
            </a:r>
            <a:endParaRPr lang="da-DK"/>
          </a:p>
        </p:txBody>
      </p:sp>
      <p:sp>
        <p:nvSpPr>
          <p:cNvPr id="19" name="Pladsholder til indhold 6"/>
          <p:cNvSpPr>
            <a:spLocks noGrp="1"/>
          </p:cNvSpPr>
          <p:nvPr>
            <p:ph sz="quarter" idx="14" hasCustomPrompt="1"/>
          </p:nvPr>
        </p:nvSpPr>
        <p:spPr>
          <a:xfrm>
            <a:off x="6695731" y="2329201"/>
            <a:ext cx="4572000" cy="3160713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  <a:p>
            <a:pPr lvl="5"/>
            <a:r>
              <a:rPr lang="da-DK" dirty="0"/>
              <a:t>6 niveau</a:t>
            </a:r>
            <a:endParaRPr lang="da-DK"/>
          </a:p>
          <a:p>
            <a:pPr lvl="6"/>
            <a:r>
              <a:rPr lang="da-DK" dirty="0"/>
              <a:t>7 niveau</a:t>
            </a:r>
            <a:endParaRPr lang="da-DK"/>
          </a:p>
          <a:p>
            <a:pPr lvl="7"/>
            <a:r>
              <a:rPr lang="da-DK" dirty="0"/>
              <a:t>8 niveau</a:t>
            </a:r>
            <a:endParaRPr lang="da-DK"/>
          </a:p>
          <a:p>
            <a:pPr lvl="8"/>
            <a:r>
              <a:rPr lang="da-DK" dirty="0"/>
              <a:t>9 niveau</a:t>
            </a:r>
            <a:endParaRPr lang="da-DK"/>
          </a:p>
        </p:txBody>
      </p:sp>
      <p:sp>
        <p:nvSpPr>
          <p:cNvPr id="4" name="USR_Nam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1733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 fe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5" hasCustomPrompt="1"/>
          </p:nvPr>
        </p:nvSpPr>
        <p:spPr>
          <a:xfrm>
            <a:off x="1824000" y="4838163"/>
            <a:ext cx="9448800" cy="654587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 baseline="0"/>
            </a:lvl1pPr>
            <a:lvl2pPr>
              <a:defRPr sz="1800"/>
            </a:lvl2pPr>
            <a:lvl3pPr marL="324000">
              <a:defRPr sz="1600"/>
            </a:lvl3pPr>
            <a:lvl4pPr marL="540000"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/>
            </a:lvl5pPr>
          </a:lstStyle>
          <a:p>
            <a:pPr lvl="0"/>
            <a:r>
              <a:rPr lang="da-DK" dirty="0"/>
              <a:t>Billedtekst 16pt i to eller max tre linjer</a:t>
            </a:r>
            <a:endParaRPr lang="da-DK"/>
          </a:p>
        </p:txBody>
      </p:sp>
      <p:sp>
        <p:nvSpPr>
          <p:cNvPr id="8" name="Pladsholder til billede 2"/>
          <p:cNvSpPr>
            <a:spLocks noGrp="1"/>
          </p:cNvSpPr>
          <p:nvPr>
            <p:ph type="pic" sz="quarter" idx="16" hasCustomPrompt="1"/>
          </p:nvPr>
        </p:nvSpPr>
        <p:spPr>
          <a:xfrm>
            <a:off x="1824000" y="1362269"/>
            <a:ext cx="9448800" cy="3340360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4" name="USR_Nam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01306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 fel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5" hasCustomPrompt="1"/>
          </p:nvPr>
        </p:nvSpPr>
        <p:spPr>
          <a:xfrm>
            <a:off x="1824000" y="4838163"/>
            <a:ext cx="9448800" cy="654587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 baseline="0"/>
            </a:lvl1pPr>
            <a:lvl2pPr>
              <a:defRPr sz="1800"/>
            </a:lvl2pPr>
            <a:lvl3pPr marL="324000">
              <a:defRPr sz="1600"/>
            </a:lvl3pPr>
            <a:lvl4pPr marL="540000"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/>
            </a:lvl5pPr>
          </a:lstStyle>
          <a:p>
            <a:pPr lvl="0"/>
            <a:r>
              <a:rPr lang="da-DK" dirty="0"/>
              <a:t>Billedtekst 16pt i to eller max tre linjer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9" name="Pladsholder til indhold 2"/>
          <p:cNvSpPr>
            <a:spLocks noGrp="1"/>
          </p:cNvSpPr>
          <p:nvPr>
            <p:ph sz="quarter" idx="17" hasCustomPrompt="1"/>
          </p:nvPr>
        </p:nvSpPr>
        <p:spPr>
          <a:xfrm>
            <a:off x="1824567" y="1362075"/>
            <a:ext cx="9451200" cy="33408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a-DK" dirty="0"/>
              <a:t>Brødtekst 22pt skrives her, eller tabel og diagram indsættes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</p:txBody>
      </p:sp>
      <p:sp>
        <p:nvSpPr>
          <p:cNvPr id="4" name="USR_Nam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1762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5" hasCustomPrompt="1"/>
          </p:nvPr>
        </p:nvSpPr>
        <p:spPr>
          <a:xfrm>
            <a:off x="1824000" y="4985492"/>
            <a:ext cx="4423832" cy="55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400" baseline="0"/>
            </a:lvl1pPr>
            <a:lvl2pPr>
              <a:defRPr sz="1800"/>
            </a:lvl2pPr>
            <a:lvl3pPr marL="324000">
              <a:defRPr sz="1600"/>
            </a:lvl3pPr>
            <a:lvl4pPr marL="540000"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/>
            </a:lvl5pPr>
          </a:lstStyle>
          <a:p>
            <a:pPr lvl="0"/>
            <a:r>
              <a:rPr lang="da-DK" dirty="0"/>
              <a:t>Billedtekst 14pt i to eller max tre linjer</a:t>
            </a:r>
            <a:endParaRPr lang="da-DK"/>
          </a:p>
        </p:txBody>
      </p:sp>
      <p:sp>
        <p:nvSpPr>
          <p:cNvPr id="25" name="Pladsholder til billede 2"/>
          <p:cNvSpPr>
            <a:spLocks noGrp="1"/>
          </p:cNvSpPr>
          <p:nvPr>
            <p:ph type="pic" sz="quarter" idx="16" hasCustomPrompt="1"/>
          </p:nvPr>
        </p:nvSpPr>
        <p:spPr>
          <a:xfrm>
            <a:off x="1824001" y="1366175"/>
            <a:ext cx="4423833" cy="3489649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  <a:endParaRPr lang="da-DK"/>
          </a:p>
        </p:txBody>
      </p:sp>
      <p:sp>
        <p:nvSpPr>
          <p:cNvPr id="12" name="Pladsholder til tekst 3"/>
          <p:cNvSpPr>
            <a:spLocks noGrp="1"/>
          </p:cNvSpPr>
          <p:nvPr>
            <p:ph type="body" sz="quarter" idx="19" hasCustomPrompt="1"/>
          </p:nvPr>
        </p:nvSpPr>
        <p:spPr>
          <a:xfrm>
            <a:off x="6519333" y="4985492"/>
            <a:ext cx="4752000" cy="55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400" baseline="0"/>
            </a:lvl1pPr>
            <a:lvl2pPr>
              <a:defRPr sz="1800"/>
            </a:lvl2pPr>
            <a:lvl3pPr marL="324000">
              <a:defRPr sz="1600"/>
            </a:lvl3pPr>
            <a:lvl4pPr marL="540000"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/>
            </a:lvl5pPr>
          </a:lstStyle>
          <a:p>
            <a:pPr lvl="0"/>
            <a:r>
              <a:rPr lang="da-DK" dirty="0"/>
              <a:t>Billedtekst 14pt i to eller max tre linjer</a:t>
            </a:r>
            <a:endParaRPr lang="da-DK"/>
          </a:p>
        </p:txBody>
      </p:sp>
      <p:sp>
        <p:nvSpPr>
          <p:cNvPr id="17" name="Pladsholder til indhold 4"/>
          <p:cNvSpPr>
            <a:spLocks noGrp="1"/>
          </p:cNvSpPr>
          <p:nvPr>
            <p:ph sz="quarter" idx="14" hasCustomPrompt="1"/>
          </p:nvPr>
        </p:nvSpPr>
        <p:spPr>
          <a:xfrm>
            <a:off x="6513075" y="1371523"/>
            <a:ext cx="4761317" cy="3488400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  <a:p>
            <a:pPr lvl="5"/>
            <a:r>
              <a:rPr lang="da-DK" dirty="0"/>
              <a:t>6 niveau</a:t>
            </a:r>
            <a:endParaRPr lang="da-DK"/>
          </a:p>
          <a:p>
            <a:pPr lvl="6"/>
            <a:r>
              <a:rPr lang="da-DK" dirty="0"/>
              <a:t>7 niveau</a:t>
            </a:r>
            <a:endParaRPr lang="da-DK"/>
          </a:p>
          <a:p>
            <a:pPr lvl="7"/>
            <a:r>
              <a:rPr lang="da-DK" dirty="0"/>
              <a:t>8 niveau</a:t>
            </a:r>
            <a:endParaRPr lang="da-DK"/>
          </a:p>
          <a:p>
            <a:pPr lvl="8"/>
            <a:r>
              <a:rPr lang="da-DK" dirty="0"/>
              <a:t>9 niveau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4" name="USR_Nam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182595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lt &amp; teks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824000" y="908720"/>
            <a:ext cx="9455717" cy="1125943"/>
          </a:xfrm>
        </p:spPr>
        <p:txBody>
          <a:bodyPr/>
          <a:lstStyle/>
          <a:p>
            <a:r>
              <a:rPr lang="da-DK" dirty="0"/>
              <a:t>Overskrift 27pt i to eller flere linjer </a:t>
            </a:r>
            <a:br>
              <a:rPr lang="da-DK" dirty="0"/>
            </a:br>
            <a:r>
              <a:rPr lang="da-DK" dirty="0"/>
              <a:t>teksten vokser opad</a:t>
            </a:r>
            <a:endParaRPr lang="da-DK"/>
          </a:p>
        </p:txBody>
      </p:sp>
      <p:sp>
        <p:nvSpPr>
          <p:cNvPr id="27" name="Pladsholder til tekst 1"/>
          <p:cNvSpPr>
            <a:spLocks noGrp="1"/>
          </p:cNvSpPr>
          <p:nvPr>
            <p:ph type="body" sz="quarter" idx="15" hasCustomPrompt="1"/>
          </p:nvPr>
        </p:nvSpPr>
        <p:spPr>
          <a:xfrm>
            <a:off x="1828800" y="4931362"/>
            <a:ext cx="4423832" cy="556627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400" baseline="0"/>
            </a:lvl1pPr>
            <a:lvl2pPr>
              <a:defRPr sz="1800"/>
            </a:lvl2pPr>
            <a:lvl3pPr marL="324000">
              <a:defRPr sz="1600"/>
            </a:lvl3pPr>
            <a:lvl4pPr marL="540000"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/>
            </a:lvl5pPr>
          </a:lstStyle>
          <a:p>
            <a:pPr lvl="0"/>
            <a:r>
              <a:rPr lang="da-DK" dirty="0"/>
              <a:t>Billedtekst 14pt i to eller max tre linjer</a:t>
            </a:r>
            <a:endParaRPr lang="da-DK"/>
          </a:p>
        </p:txBody>
      </p:sp>
      <p:sp>
        <p:nvSpPr>
          <p:cNvPr id="28" name="Pladsholder til billede 2"/>
          <p:cNvSpPr>
            <a:spLocks noGrp="1"/>
          </p:cNvSpPr>
          <p:nvPr>
            <p:ph type="pic" sz="quarter" idx="17" hasCustomPrompt="1"/>
          </p:nvPr>
        </p:nvSpPr>
        <p:spPr>
          <a:xfrm>
            <a:off x="1824000" y="2328863"/>
            <a:ext cx="4425600" cy="2476561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  <a:endParaRPr lang="da-DK"/>
          </a:p>
        </p:txBody>
      </p:sp>
      <p:sp>
        <p:nvSpPr>
          <p:cNvPr id="24" name="Pladsholder til indhold 3"/>
          <p:cNvSpPr>
            <a:spLocks noGrp="1"/>
          </p:cNvSpPr>
          <p:nvPr>
            <p:ph sz="quarter" idx="14" hasCustomPrompt="1"/>
          </p:nvPr>
        </p:nvSpPr>
        <p:spPr>
          <a:xfrm>
            <a:off x="6518400" y="2327275"/>
            <a:ext cx="4761317" cy="3160713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  <a:p>
            <a:pPr lvl="5"/>
            <a:r>
              <a:rPr lang="da-DK" dirty="0"/>
              <a:t>6 niveau</a:t>
            </a:r>
            <a:endParaRPr lang="da-DK"/>
          </a:p>
          <a:p>
            <a:pPr lvl="6"/>
            <a:r>
              <a:rPr lang="da-DK" dirty="0"/>
              <a:t>7 niveau</a:t>
            </a:r>
            <a:endParaRPr lang="da-DK"/>
          </a:p>
          <a:p>
            <a:pPr lvl="7"/>
            <a:r>
              <a:rPr lang="da-DK" dirty="0"/>
              <a:t>8 niveau</a:t>
            </a:r>
            <a:endParaRPr lang="da-DK"/>
          </a:p>
          <a:p>
            <a:pPr lvl="8"/>
            <a:r>
              <a:rPr lang="da-DK" dirty="0"/>
              <a:t>9 niveau</a:t>
            </a:r>
            <a:endParaRPr lang="da-DK"/>
          </a:p>
        </p:txBody>
      </p:sp>
      <p:sp>
        <p:nvSpPr>
          <p:cNvPr id="4" name="USR_Nam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150309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1" name="Hvid dæk boks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800" dirty="0"/>
          </a:p>
        </p:txBody>
      </p:sp>
      <p:sp>
        <p:nvSpPr>
          <p:cNvPr id="12" name="Rektangel 11"/>
          <p:cNvSpPr/>
          <p:nvPr userDrawn="1"/>
        </p:nvSpPr>
        <p:spPr>
          <a:xfrm>
            <a:off x="0" y="1"/>
            <a:ext cx="911424" cy="20381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828800" y="2708921"/>
            <a:ext cx="9448800" cy="2775893"/>
          </a:xfrm>
        </p:spPr>
        <p:txBody>
          <a:bodyPr anchor="t" anchorCtr="0"/>
          <a:lstStyle>
            <a:lvl1pPr>
              <a:defRPr sz="3700"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Overskrift 37pt skrives her</a:t>
            </a:r>
            <a:br>
              <a:rPr lang="da-DK" dirty="0"/>
            </a:br>
            <a:r>
              <a:rPr lang="da-DK" dirty="0"/>
              <a:t>i to eller flere linjer</a:t>
            </a:r>
            <a:endParaRPr lang="da-DK"/>
          </a:p>
        </p:txBody>
      </p:sp>
      <p:pic>
        <p:nvPicPr>
          <p:cNvPr id="1148954709" name="LogoColorFro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1200"/>
            <a:ext cx="912000" cy="4820400"/>
          </a:xfrm>
          <a:prstGeom prst="rect">
            <a:avLst/>
          </a:prstGeom>
        </p:spPr>
      </p:pic>
      <p:pic>
        <p:nvPicPr>
          <p:cNvPr id="365012495" name="LogoHFro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584000"/>
            <a:ext cx="916800" cy="687600"/>
          </a:xfrm>
          <a:prstGeom prst="rect">
            <a:avLst/>
          </a:prstGeom>
        </p:spPr>
      </p:pic>
      <p:pic>
        <p:nvPicPr>
          <p:cNvPr id="22" name="Region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77" y="1629407"/>
            <a:ext cx="155223" cy="594784"/>
          </a:xfrm>
          <a:prstGeom prst="rect">
            <a:avLst/>
          </a:prstGeom>
        </p:spPr>
      </p:pic>
      <p:sp>
        <p:nvSpPr>
          <p:cNvPr id="4" name="USR_Nam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5" name="CEN_Center" hidden="1"/>
          <p:cNvSpPr txBox="1">
            <a:spLocks/>
          </p:cNvSpPr>
          <p:nvPr userDrawn="1"/>
        </p:nvSpPr>
        <p:spPr>
          <a:xfrm>
            <a:off x="1828800" y="399192"/>
            <a:ext cx="9456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 dirty="0"/>
          </a:p>
        </p:txBody>
      </p:sp>
      <p:sp>
        <p:nvSpPr>
          <p:cNvPr id="16" name="OFF_Virksomhed"/>
          <p:cNvSpPr txBox="1"/>
          <p:nvPr userDrawn="1"/>
        </p:nvSpPr>
        <p:spPr>
          <a:xfrm>
            <a:off x="1828799" y="207098"/>
            <a:ext cx="4298948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rgbClr val="565656"/>
                </a:solidFill>
              </a:rPr>
              <a:t>Herlev og Gentofte Hospital</a:t>
            </a:r>
          </a:p>
        </p:txBody>
      </p:sp>
      <p:sp>
        <p:nvSpPr>
          <p:cNvPr id="17" name="USR_CenterFreeText"/>
          <p:cNvSpPr txBox="1">
            <a:spLocks/>
          </p:cNvSpPr>
          <p:nvPr userDrawn="1"/>
        </p:nvSpPr>
        <p:spPr>
          <a:xfrm>
            <a:off x="1828800" y="399192"/>
            <a:ext cx="9456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 dirty="0"/>
          </a:p>
        </p:txBody>
      </p:sp>
      <p:pic>
        <p:nvPicPr>
          <p:cNvPr id="67754427" name="LogoGCBlac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600" y="6314400"/>
            <a:ext cx="561600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875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" name="USR_Nam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00496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815414" y="0"/>
            <a:ext cx="1137600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9" name="Rektangel 8"/>
          <p:cNvSpPr/>
          <p:nvPr userDrawn="1"/>
        </p:nvSpPr>
        <p:spPr>
          <a:xfrm>
            <a:off x="11280000" y="1"/>
            <a:ext cx="91142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828800" y="1016733"/>
            <a:ext cx="9448800" cy="1312131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27pt i to eller flere linjer </a:t>
            </a:r>
            <a:br>
              <a:rPr lang="da-DK" dirty="0"/>
            </a:br>
            <a:r>
              <a:rPr lang="da-DK" dirty="0"/>
              <a:t>teksten vokser opad</a:t>
            </a:r>
            <a:endParaRPr lang="da-DK"/>
          </a:p>
        </p:txBody>
      </p:sp>
      <p:sp>
        <p:nvSpPr>
          <p:cNvPr id="11" name="Pladsholder til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1824001" y="2585610"/>
            <a:ext cx="3994148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 baseline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  <a:endParaRPr lang="da-DK"/>
          </a:p>
        </p:txBody>
      </p:sp>
      <p:sp>
        <p:nvSpPr>
          <p:cNvPr id="17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1824001" y="3490922"/>
            <a:ext cx="3994148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  <a:endParaRPr lang="da-DK"/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6206354" y="2584800"/>
            <a:ext cx="3994148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  <a:endParaRPr lang="da-DK"/>
          </a:p>
        </p:txBody>
      </p:sp>
      <p:sp>
        <p:nvSpPr>
          <p:cNvPr id="19" name="Pladsholder til tekst5"/>
          <p:cNvSpPr>
            <a:spLocks noGrp="1"/>
          </p:cNvSpPr>
          <p:nvPr>
            <p:ph type="body" sz="quarter" idx="18" hasCustomPrompt="1"/>
          </p:nvPr>
        </p:nvSpPr>
        <p:spPr>
          <a:xfrm>
            <a:off x="6206354" y="3492000"/>
            <a:ext cx="3994148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  <a:endParaRPr lang="da-DK"/>
          </a:p>
        </p:txBody>
      </p:sp>
      <p:pic>
        <p:nvPicPr>
          <p:cNvPr id="1937988770" name="LogoColorE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000" cy="6858000"/>
          </a:xfrm>
          <a:prstGeom prst="rect">
            <a:avLst/>
          </a:prstGeom>
        </p:spPr>
      </p:pic>
      <p:pic>
        <p:nvPicPr>
          <p:cNvPr id="982248747" name="LogoHE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806000"/>
            <a:ext cx="916800" cy="687600"/>
          </a:xfrm>
          <a:prstGeom prst="rect">
            <a:avLst/>
          </a:prstGeom>
        </p:spPr>
      </p:pic>
      <p:pic>
        <p:nvPicPr>
          <p:cNvPr id="24" name="Region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77" y="4852382"/>
            <a:ext cx="155223" cy="594784"/>
          </a:xfrm>
          <a:prstGeom prst="rect">
            <a:avLst/>
          </a:prstGeom>
        </p:spPr>
      </p:pic>
      <p:sp>
        <p:nvSpPr>
          <p:cNvPr id="26" name="CEN_Center" hidden="1"/>
          <p:cNvSpPr txBox="1">
            <a:spLocks/>
          </p:cNvSpPr>
          <p:nvPr userDrawn="1"/>
        </p:nvSpPr>
        <p:spPr>
          <a:xfrm>
            <a:off x="1828800" y="399192"/>
            <a:ext cx="9456000" cy="4212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 dirty="0"/>
          </a:p>
        </p:txBody>
      </p:sp>
      <p:sp>
        <p:nvSpPr>
          <p:cNvPr id="20" name="USR_CenterFreeText"/>
          <p:cNvSpPr txBox="1">
            <a:spLocks/>
          </p:cNvSpPr>
          <p:nvPr userDrawn="1"/>
        </p:nvSpPr>
        <p:spPr>
          <a:xfrm>
            <a:off x="1828800" y="399192"/>
            <a:ext cx="9456000" cy="4212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 dirty="0"/>
          </a:p>
        </p:txBody>
      </p:sp>
      <p:sp>
        <p:nvSpPr>
          <p:cNvPr id="25" name="OFF_Virksomhed"/>
          <p:cNvSpPr txBox="1"/>
          <p:nvPr userDrawn="1"/>
        </p:nvSpPr>
        <p:spPr>
          <a:xfrm>
            <a:off x="1828799" y="207098"/>
            <a:ext cx="4298948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bg1"/>
                </a:solidFill>
              </a:rPr>
              <a:t>Herlev og Gentofte Hospital</a:t>
            </a:r>
          </a:p>
        </p:txBody>
      </p:sp>
      <p:sp>
        <p:nvSpPr>
          <p:cNvPr id="4" name="USR_Nam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235326224" name="LogoGCMast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600" y="6314400"/>
            <a:ext cx="561600" cy="421200"/>
          </a:xfrm>
          <a:prstGeom prst="rect">
            <a:avLst/>
          </a:prstGeom>
        </p:spPr>
      </p:pic>
      <p:pic>
        <p:nvPicPr>
          <p:cNvPr id="385986944" name="LogoGXMast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4000" y="259200"/>
            <a:ext cx="1200000" cy="900000"/>
          </a:xfrm>
          <a:prstGeom prst="rect">
            <a:avLst/>
          </a:prstGeom>
        </p:spPr>
      </p:pic>
      <p:pic>
        <p:nvPicPr>
          <p:cNvPr id="397542563" name="LogoKU_N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800" y="50400"/>
            <a:ext cx="5568000" cy="619200"/>
          </a:xfrm>
          <a:prstGeom prst="rect">
            <a:avLst/>
          </a:prstGeom>
        </p:spPr>
      </p:pic>
      <p:pic>
        <p:nvPicPr>
          <p:cNvPr id="656325667" name="LogoGXMaster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9200" y="871200"/>
            <a:ext cx="12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13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2"/>
          <p:cNvSpPr txBox="1">
            <a:spLocks noChangeArrowheads="1"/>
          </p:cNvSpPr>
          <p:nvPr userDrawn="1"/>
        </p:nvSpPr>
        <p:spPr bwMode="auto">
          <a:xfrm>
            <a:off x="539751" y="1819147"/>
            <a:ext cx="3029469" cy="432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</a:t>
            </a:r>
            <a:endParaRPr lang="da-DK" sz="180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</a:t>
            </a:r>
            <a:endParaRPr lang="da-DK" sz="1800"/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  <a:endParaRPr lang="da-DK" sz="180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  <a:endParaRPr lang="da-DK" sz="180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 </a:t>
            </a:r>
            <a:b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indsætte nyt slide</a:t>
            </a:r>
            <a:endParaRPr lang="da-DK" sz="180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  <a:endParaRPr lang="da-DK" sz="1800"/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  <a:endParaRPr lang="da-DK" sz="180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  <a:endParaRPr lang="da-DK" sz="180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placering, størrelse og for-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matering af pladsholdere til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layoutets oprindelige design </a:t>
            </a:r>
            <a:endParaRPr lang="da-DK" sz="1800"/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 userDrawn="1"/>
        </p:nvSpPr>
        <p:spPr bwMode="auto">
          <a:xfrm>
            <a:off x="8836587" y="1815927"/>
            <a:ext cx="3144324" cy="318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  <a:endParaRPr lang="da-DK" sz="18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slides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  <a:endParaRPr lang="da-DK" sz="180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(Tekst kommer fra Templafy)</a:t>
            </a:r>
            <a:endParaRPr lang="da-DK" sz="180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</a:t>
            </a:r>
            <a:endParaRPr lang="da-DK" sz="1800"/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  <a:endParaRPr lang="da-DK" sz="180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  <a:endParaRPr lang="da-DK" sz="180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  <a:endParaRPr lang="da-DK" sz="1800"/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</a:t>
            </a:r>
            <a:endParaRPr lang="da-DK" sz="1800"/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3"/>
          <p:cNvSpPr txBox="1">
            <a:spLocks noChangeArrowheads="1"/>
          </p:cNvSpPr>
          <p:nvPr userDrawn="1"/>
        </p:nvSpPr>
        <p:spPr bwMode="auto">
          <a:xfrm>
            <a:off x="4827739" y="1801284"/>
            <a:ext cx="2881064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  <a:endParaRPr lang="da-DK" sz="180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  <a:endParaRPr lang="da-DK" sz="1800"/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  <a:endParaRPr lang="da-DK" sz="180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  <a:endParaRPr lang="da-DK" sz="180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</a:t>
            </a:r>
            <a:endParaRPr lang="da-DK" sz="180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  <a:endParaRPr lang="da-DK" sz="1800"/>
          </a:p>
        </p:txBody>
      </p:sp>
      <p:pic>
        <p:nvPicPr>
          <p:cNvPr id="33" name="4 Nulstil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8433" y="5303999"/>
            <a:ext cx="729655" cy="197798"/>
          </a:xfrm>
          <a:prstGeom prst="rect">
            <a:avLst/>
          </a:prstGeom>
        </p:spPr>
      </p:pic>
      <p:pic>
        <p:nvPicPr>
          <p:cNvPr id="32" name="2 Ny slide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2975427" y="3523951"/>
            <a:ext cx="484951" cy="647461"/>
          </a:xfrm>
          <a:prstGeom prst="rect">
            <a:avLst/>
          </a:prstGeom>
        </p:spPr>
      </p:pic>
      <p:sp>
        <p:nvSpPr>
          <p:cNvPr id="9" name="Fast overskrift"/>
          <p:cNvSpPr txBox="1"/>
          <p:nvPr userDrawn="1"/>
        </p:nvSpPr>
        <p:spPr>
          <a:xfrm>
            <a:off x="539748" y="539751"/>
            <a:ext cx="1110932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  <a:endParaRPr lang="da-DK" sz="1800"/>
          </a:p>
        </p:txBody>
      </p:sp>
      <p:pic>
        <p:nvPicPr>
          <p:cNvPr id="17" name="1 Increase decreas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69253" y="2862487"/>
            <a:ext cx="732437" cy="285228"/>
          </a:xfrm>
          <a:prstGeom prst="rect">
            <a:avLst/>
          </a:prstGeom>
        </p:spPr>
      </p:pic>
      <p:pic>
        <p:nvPicPr>
          <p:cNvPr id="19" name="3 Layout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3008432" y="4193556"/>
            <a:ext cx="791157" cy="192211"/>
          </a:xfrm>
          <a:prstGeom prst="rect">
            <a:avLst/>
          </a:prstGeom>
        </p:spPr>
      </p:pic>
      <p:pic>
        <p:nvPicPr>
          <p:cNvPr id="26" name="5 Insert pictur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06223" y="2060444"/>
            <a:ext cx="349535" cy="256054"/>
          </a:xfrm>
          <a:prstGeom prst="rect">
            <a:avLst/>
          </a:prstGeom>
        </p:spPr>
      </p:pic>
      <p:pic>
        <p:nvPicPr>
          <p:cNvPr id="27" name="6 Crop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80399" y="2733767"/>
            <a:ext cx="449867" cy="321707"/>
          </a:xfrm>
          <a:prstGeom prst="rect">
            <a:avLst/>
          </a:prstGeom>
        </p:spPr>
      </p:pic>
      <p:pic>
        <p:nvPicPr>
          <p:cNvPr id="30" name="7 Scale pictur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50673" y="3227757"/>
            <a:ext cx="479593" cy="33530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24936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/>
              <a:t>Klik for at redigere i master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634F-6CEE-4832-8BF6-75B5CE170738}" type="datetimeFigureOut">
              <a:rPr lang="da-DK" smtClean="0"/>
              <a:t>24-04-2024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08A8C-5CE8-435D-9B57-9C1474F4D010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indhold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da-DK"/>
              <a:t>Klik for at redigere i master</a:t>
            </a:r>
          </a:p>
          <a:p>
            <a:pPr lvl="1" eaLnBrk="1" latinLnBrk="0" hangingPunct="1"/>
            <a:r>
              <a:rPr lang="da-DK"/>
              <a:t>Andet niveau</a:t>
            </a:r>
          </a:p>
          <a:p>
            <a:pPr lvl="2" eaLnBrk="1" latinLnBrk="0" hangingPunct="1"/>
            <a:r>
              <a:rPr lang="da-DK"/>
              <a:t>Tredje niveau</a:t>
            </a:r>
          </a:p>
          <a:p>
            <a:pPr lvl="3" eaLnBrk="1" latinLnBrk="0" hangingPunct="1"/>
            <a:r>
              <a:rPr lang="da-DK"/>
              <a:t>Fjerde niveau</a:t>
            </a:r>
          </a:p>
          <a:p>
            <a:pPr lvl="4" eaLnBrk="1" latinLnBrk="0" hangingPunct="1"/>
            <a:r>
              <a:rPr lang="da-DK"/>
              <a:t>Femte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53176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52000" y="871200"/>
            <a:ext cx="10346400" cy="82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3" hasCustomPrompt="1"/>
          </p:nvPr>
        </p:nvSpPr>
        <p:spPr>
          <a:xfrm>
            <a:off x="1152000" y="1989138"/>
            <a:ext cx="5005387" cy="3708400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19" name="Pladsholder til indhold 6"/>
          <p:cNvSpPr>
            <a:spLocks noGrp="1"/>
          </p:cNvSpPr>
          <p:nvPr>
            <p:ph sz="quarter" idx="14" hasCustomPrompt="1"/>
          </p:nvPr>
        </p:nvSpPr>
        <p:spPr>
          <a:xfrm>
            <a:off x="6501600" y="1989138"/>
            <a:ext cx="5004000" cy="3708000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168D8D5A-0B9B-4749-A27C-B61865A9F4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D7D929E-55A9-404B-AB63-7056C83E8F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" descr="{&quot;templafy&quot;:{&quot;id&quot;:&quot;19b996e8-f6be-4482-98c7-d89a2e0c2ae5&quot;}}" hidden="1" title="UserProfile.CenterFreeText">
            <a:extLst>
              <a:ext uri="{FF2B5EF4-FFF2-40B4-BE49-F238E27FC236}">
                <a16:creationId xmlns:a16="http://schemas.microsoft.com/office/drawing/2014/main" id="{77896589-C225-45A9-9215-F9AD1222BC9E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27" name="text" descr="{&quot;templafy&quot;:{&quot;id&quot;:&quot;d5e5a1ee-e3b4-4213-a11b-ebc48433ab9c&quot;}}" hidden="1" title="Form.Manuel_dato">
            <a:extLst>
              <a:ext uri="{FF2B5EF4-FFF2-40B4-BE49-F238E27FC236}">
                <a16:creationId xmlns:a16="http://schemas.microsoft.com/office/drawing/2014/main" id="{6FE2C55A-F3A3-4C26-9E35-9687C243706A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65887966-4CCE-471B-BD8A-22BDDF4D8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30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310474764" name="image" descr="{&quot;templafy&quot;:{&quot;id&quot;:&quot;b61d8fda-c831-4421-9223-1b861fafda37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1677388570" name="image" descr="{&quot;templafy&quot;:{&quot;id&quot;:&quot;172ade11-9174-4c3e-9ef7-7cdfe1c3a4f4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38" name="Region">
            <a:extLst>
              <a:ext uri="{FF2B5EF4-FFF2-40B4-BE49-F238E27FC236}">
                <a16:creationId xmlns:a16="http://schemas.microsoft.com/office/drawing/2014/main" id="{204795E4-6032-49BD-B627-A96652E1E2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39" name="Slide Number Placeholder 6">
            <a:extLst>
              <a:ext uri="{FF2B5EF4-FFF2-40B4-BE49-F238E27FC236}">
                <a16:creationId xmlns:a16="http://schemas.microsoft.com/office/drawing/2014/main" id="{F1BF98B3-A287-40EC-A13F-887DF894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920168602" name="image" descr="{&quot;templafy&quot;:{&quot;id&quot;:&quot;45f78145-74a6-48bb-a750-eb9ed699130f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41" name="text" descr="{&quot;templafy&quot;:{&quot;id&quot;:&quot;408ed52f-0fe7-4550-a519-4760842ba231&quot;}}" title="Form.PresentationTitle">
            <a:extLst>
              <a:ext uri="{FF2B5EF4-FFF2-40B4-BE49-F238E27FC236}">
                <a16:creationId xmlns:a16="http://schemas.microsoft.com/office/drawing/2014/main" id="{73667E37-F6A1-4BF0-9D4E-71303A9A91B1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42" name="text" descr="{&quot;templafy&quot;:{&quot;id&quot;:&quot;907e693b-46f2-4fd4-a613-08bd3f8323ed&quot;}}" title="UserProfile.Name">
            <a:extLst>
              <a:ext uri="{FF2B5EF4-FFF2-40B4-BE49-F238E27FC236}">
                <a16:creationId xmlns:a16="http://schemas.microsoft.com/office/drawing/2014/main" id="{5B212BE7-A151-4491-A211-020E39C1524E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43" name="text" descr="{&quot;templafy&quot;:{&quot;id&quot;:&quot;d715f124-85b4-4e0c-87b2-1f79bf7a84de&quot;}}" hidden="1" title="Form.Manuel_dato">
            <a:extLst>
              <a:ext uri="{FF2B5EF4-FFF2-40B4-BE49-F238E27FC236}">
                <a16:creationId xmlns:a16="http://schemas.microsoft.com/office/drawing/2014/main" id="{9C8BDA12-0BCE-459B-A4A9-4F052A9FEFE6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20" name="text" descr="{&quot;templafy&quot;:{&quot;id&quot;:&quot;ddee8dde-d2dd-42fb-9346-bcb30946e644&quot;}}" title="UserProfile.Office.Virksomhed_{{DocumentLanguage}}">
            <a:extLst>
              <a:ext uri="{FF2B5EF4-FFF2-40B4-BE49-F238E27FC236}">
                <a16:creationId xmlns:a16="http://schemas.microsoft.com/office/drawing/2014/main" id="{77609BCA-1AB4-4F17-A931-E7C69B20BBFF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5">
                    <a:lumMod val="75000"/>
                  </a:schemeClr>
                </a:solidFill>
              </a:rPr>
              <a:t>Amager og Hvidovre Hospital</a:t>
            </a:r>
          </a:p>
        </p:txBody>
      </p:sp>
      <p:sp>
        <p:nvSpPr>
          <p:cNvPr id="21" name="text" descr="{&quot;templafy&quot;:{&quot;id&quot;:&quot;ea4c597f-fead-47a2-af7e-26ad05e2ae76&quot;}}" title="UserProfile.CenterFreeText">
            <a:extLst>
              <a:ext uri="{FF2B5EF4-FFF2-40B4-BE49-F238E27FC236}">
                <a16:creationId xmlns:a16="http://schemas.microsoft.com/office/drawing/2014/main" id="{2F6F7767-7180-4818-8F36-B6B0E5CC3C1C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text" descr="{&quot;templafy&quot;:{&quot;id&quot;:&quot;6d7e9ced-43e8-4ece-b46e-96dd1c9b1ca3&quot;}}" hidden="1" title="UserProfile.Centers.Center_{{DocumentLanguage}}">
            <a:extLst>
              <a:ext uri="{FF2B5EF4-FFF2-40B4-BE49-F238E27FC236}">
                <a16:creationId xmlns:a16="http://schemas.microsoft.com/office/drawing/2014/main" id="{010CC1B3-6BC4-4D56-BDF9-A4D6585E2FA2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73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snit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vid dæk boks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350" dirty="0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946ACD3F-77FE-46A7-B7B8-79E4AD64EA4A}"/>
              </a:ext>
            </a:extLst>
          </p:cNvPr>
          <p:cNvSpPr/>
          <p:nvPr userDrawn="1"/>
        </p:nvSpPr>
        <p:spPr>
          <a:xfrm>
            <a:off x="0" y="0"/>
            <a:ext cx="746415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501F5-EB62-40C6-A824-362A150E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6" name="text" descr="{&quot;templafy&quot;:{&quot;id&quot;:&quot;42f3c5c9-0cbe-4b0d-95c5-dd4a1dabae37&quot;}}" title="UserProfile.Office.Virksomhed_{{DocumentLanguage}}">
            <a:extLst>
              <a:ext uri="{FF2B5EF4-FFF2-40B4-BE49-F238E27FC236}">
                <a16:creationId xmlns:a16="http://schemas.microsoft.com/office/drawing/2014/main" id="{FEADB208-04FC-4883-BFF3-8853B2AEB238}"/>
              </a:ext>
            </a:extLst>
          </p:cNvPr>
          <p:cNvSpPr txBox="1"/>
          <p:nvPr userDrawn="1"/>
        </p:nvSpPr>
        <p:spPr>
          <a:xfrm>
            <a:off x="1366839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050" b="1" noProof="0" dirty="0">
                <a:solidFill>
                  <a:schemeClr val="bg1"/>
                </a:solidFill>
              </a:rPr>
              <a:t>Herlev og Gentofte Hospital</a:t>
            </a:r>
          </a:p>
        </p:txBody>
      </p:sp>
      <p:sp>
        <p:nvSpPr>
          <p:cNvPr id="17" name="text" descr="{&quot;templafy&quot;:{&quot;id&quot;:&quot;bd78be96-fc9f-49ed-9a7a-b6868de853b3&quot;}}" title="UserProfile.CenterFreeText">
            <a:extLst>
              <a:ext uri="{FF2B5EF4-FFF2-40B4-BE49-F238E27FC236}">
                <a16:creationId xmlns:a16="http://schemas.microsoft.com/office/drawing/2014/main" id="{453BA509-AEA3-42BA-BFA2-2D8120882C40}"/>
              </a:ext>
            </a:extLst>
          </p:cNvPr>
          <p:cNvSpPr txBox="1">
            <a:spLocks/>
          </p:cNvSpPr>
          <p:nvPr userDrawn="1"/>
        </p:nvSpPr>
        <p:spPr>
          <a:xfrm>
            <a:off x="1366839" y="404688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50" dirty="0">
              <a:solidFill>
                <a:schemeClr val="bg1"/>
              </a:solidFill>
            </a:endParaRPr>
          </a:p>
        </p:txBody>
      </p:sp>
      <p:sp>
        <p:nvSpPr>
          <p:cNvPr id="19" name="text" descr="{&quot;templafy&quot;:{&quot;id&quot;:&quot;471b7cc8-8c83-496d-b79f-3ce2324f3728&quot;}}" hidden="1" title="UserProfile.Centers.Center_{{DocumentLanguage}}">
            <a:extLst>
              <a:ext uri="{FF2B5EF4-FFF2-40B4-BE49-F238E27FC236}">
                <a16:creationId xmlns:a16="http://schemas.microsoft.com/office/drawing/2014/main" id="{54DF22DF-2E32-46BB-9E30-FD81DB7AE5E3}"/>
              </a:ext>
            </a:extLst>
          </p:cNvPr>
          <p:cNvSpPr txBox="1">
            <a:spLocks/>
          </p:cNvSpPr>
          <p:nvPr userDrawn="1"/>
        </p:nvSpPr>
        <p:spPr>
          <a:xfrm>
            <a:off x="1366839" y="40466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50" dirty="0">
              <a:solidFill>
                <a:schemeClr val="bg1"/>
              </a:solidFill>
            </a:endParaRPr>
          </a:p>
        </p:txBody>
      </p:sp>
      <p:sp>
        <p:nvSpPr>
          <p:cNvPr id="22" name="text" descr="{&quot;templafy&quot;:{&quot;id&quot;:&quot;d83160f1-dd5d-4c0c-b0fe-e4b59fb0dde4&quot;}}" title="Form.PresentationTitle">
            <a:extLst>
              <a:ext uri="{FF2B5EF4-FFF2-40B4-BE49-F238E27FC236}">
                <a16:creationId xmlns:a16="http://schemas.microsoft.com/office/drawing/2014/main" id="{31DBF82D-AED9-4C75-AB26-9B39D93076D8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750" dirty="0">
              <a:solidFill>
                <a:schemeClr val="bg1"/>
              </a:solidFill>
            </a:endParaRPr>
          </a:p>
        </p:txBody>
      </p:sp>
      <p:pic>
        <p:nvPicPr>
          <p:cNvPr id="792251572" name="image" descr="{&quot;templafy&quot;:{&quot;id&quot;:&quot;bc3c3b77-6ef6-4bd1-b217-9c9f42cc75ce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998545092" name="image" descr="{&quot;templafy&quot;:{&quot;id&quot;:&quot;2c0ffa7b-cc7a-4428-bcee-c4c6ee420cf6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9" name="text" descr="{&quot;templafy&quot;:{&quot;id&quot;:&quot;d26647da-3c4b-4bce-abb2-15e4829e3bb6&quot;}}" title="UserProfile.Name">
            <a:extLst>
              <a:ext uri="{FF2B5EF4-FFF2-40B4-BE49-F238E27FC236}">
                <a16:creationId xmlns:a16="http://schemas.microsoft.com/office/drawing/2014/main" id="{ED054364-705A-41F4-AFC5-8A7293874A86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750" dirty="0" err="1">
              <a:solidFill>
                <a:schemeClr val="tx1"/>
              </a:solidFill>
            </a:endParaRPr>
          </a:p>
        </p:txBody>
      </p:sp>
      <p:sp>
        <p:nvSpPr>
          <p:cNvPr id="30" name="text" descr="{&quot;templafy&quot;:{&quot;id&quot;:&quot;e7841c4e-71ec-44bc-8b96-1d72c519a1d8&quot;}}" hidden="1" title="Form.Manuel_dato">
            <a:extLst>
              <a:ext uri="{FF2B5EF4-FFF2-40B4-BE49-F238E27FC236}">
                <a16:creationId xmlns:a16="http://schemas.microsoft.com/office/drawing/2014/main" id="{824D26E6-65DD-4D4A-90AB-8D1335ED0F78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750" dirty="0" err="1">
              <a:solidFill>
                <a:schemeClr val="tx1"/>
              </a:solidFill>
            </a:endParaRP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4CDF0DB2-1037-4B3D-9866-85FC4F895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6836" y="872078"/>
            <a:ext cx="5209235" cy="8269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28pt i max. to linjer teksten vokser opad </a:t>
            </a:r>
            <a:endParaRPr lang="en-GB" dirty="0"/>
          </a:p>
        </p:txBody>
      </p:sp>
      <p:sp>
        <p:nvSpPr>
          <p:cNvPr id="33" name="Pladsholder til billede 2">
            <a:extLst>
              <a:ext uri="{FF2B5EF4-FFF2-40B4-BE49-F238E27FC236}">
                <a16:creationId xmlns:a16="http://schemas.microsoft.com/office/drawing/2014/main" id="{E4E17A79-F37E-41DA-B54E-BEA03CB50E1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64152" y="2"/>
            <a:ext cx="4723729" cy="6857447"/>
          </a:xfrm>
        </p:spPr>
        <p:txBody>
          <a:bodyPr tIns="612000" anchor="ctr" anchorCtr="0"/>
          <a:lstStyle>
            <a:lvl1pPr marL="0" indent="0" algn="ctr">
              <a:buNone/>
              <a:defRPr sz="1050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34" name="Pladsholder til indhold 2">
            <a:extLst>
              <a:ext uri="{FF2B5EF4-FFF2-40B4-BE49-F238E27FC236}">
                <a16:creationId xmlns:a16="http://schemas.microsoft.com/office/drawing/2014/main" id="{4F6C9FCB-BFA0-43B3-A8D2-73B806091F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366838" y="2006071"/>
            <a:ext cx="5213351" cy="3831675"/>
          </a:xfrm>
        </p:spPr>
        <p:txBody>
          <a:bodyPr/>
          <a:lstStyle>
            <a:lvl1pPr marL="202500" indent="-202500">
              <a:defRPr baseline="0">
                <a:solidFill>
                  <a:schemeClr val="bg1"/>
                </a:solidFill>
              </a:defRPr>
            </a:lvl1pPr>
            <a:lvl2pPr marL="472500" indent="-202500">
              <a:defRPr>
                <a:solidFill>
                  <a:schemeClr val="bg1"/>
                </a:solidFill>
              </a:defRPr>
            </a:lvl2pPr>
            <a:lvl3pPr marL="702000" indent="-175500">
              <a:defRPr>
                <a:solidFill>
                  <a:schemeClr val="bg1"/>
                </a:solidFill>
              </a:defRPr>
            </a:lvl3pPr>
            <a:lvl4pPr marL="972000" indent="-162000">
              <a:defRPr>
                <a:solidFill>
                  <a:schemeClr val="bg1"/>
                </a:solidFill>
              </a:defRPr>
            </a:lvl4pPr>
            <a:lvl5pPr marL="1242000" indent="-162000">
              <a:defRPr>
                <a:solidFill>
                  <a:schemeClr val="bg1"/>
                </a:solidFill>
              </a:defRPr>
            </a:lvl5pPr>
            <a:lvl6pPr marL="1498500" indent="-135000">
              <a:defRPr>
                <a:solidFill>
                  <a:schemeClr val="bg1"/>
                </a:solidFill>
              </a:defRPr>
            </a:lvl6pPr>
            <a:lvl7pPr marL="1768500" indent="-135000">
              <a:defRPr>
                <a:solidFill>
                  <a:schemeClr val="bg1"/>
                </a:solidFill>
              </a:defRPr>
            </a:lvl7pPr>
            <a:lvl8pPr marL="2038500" indent="-135000">
              <a:defRPr>
                <a:solidFill>
                  <a:schemeClr val="bg1"/>
                </a:solidFill>
              </a:defRPr>
            </a:lvl8pPr>
            <a:lvl9pPr marL="2038500" indent="-135000">
              <a:defRPr sz="75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Brødtekst 22pt skrives her, eller tabel og diagram indsættes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  <a:p>
            <a:pPr lvl="8"/>
            <a:endParaRPr lang="da-DK" dirty="0"/>
          </a:p>
        </p:txBody>
      </p:sp>
      <p:pic>
        <p:nvPicPr>
          <p:cNvPr id="198425135" name="image" descr="{&quot;templafy&quot;:{&quot;id&quot;:&quot;4e7fcc6a-08d2-48c8-a694-377899cba026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4000" cy="6858000"/>
          </a:xfrm>
          <a:prstGeom prst="rect">
            <a:avLst/>
          </a:prstGeom>
        </p:spPr>
      </p:pic>
      <p:pic>
        <p:nvPicPr>
          <p:cNvPr id="1439547533" name="image" descr="{&quot;templafy&quot;:{&quot;id&quot;:&quot;5fa57b21-187e-49e2-b359-a0d9a026f397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1937945483" name="image" descr="{&quot;templafy&quot;:{&quot;id&quot;:&quot;92557e74-301a-4b4a-b286-6d1030b19423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37" name="Region">
            <a:extLst>
              <a:ext uri="{FF2B5EF4-FFF2-40B4-BE49-F238E27FC236}">
                <a16:creationId xmlns:a16="http://schemas.microsoft.com/office/drawing/2014/main" id="{55A8AFF3-487B-4DB0-800C-166C195F23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3" y="5763982"/>
            <a:ext cx="116417" cy="594784"/>
          </a:xfrm>
          <a:prstGeom prst="rect">
            <a:avLst/>
          </a:prstGeom>
        </p:spPr>
      </p:pic>
      <p:pic>
        <p:nvPicPr>
          <p:cNvPr id="1166728425" name="image" descr="{&quot;templafy&quot;:{&quot;id&quot;:&quot;068ff767-f53d-4f87-9e36-e9f2700ba533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470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1989138"/>
            <a:ext cx="12191423" cy="48714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D6031C12-8933-4DF7-B9DD-4C7F8E5256F3}"/>
              </a:ext>
            </a:extLst>
          </p:cNvPr>
          <p:cNvSpPr/>
          <p:nvPr userDrawn="1"/>
        </p:nvSpPr>
        <p:spPr>
          <a:xfrm>
            <a:off x="11508432" y="1989138"/>
            <a:ext cx="683568" cy="48716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366839" y="2720891"/>
            <a:ext cx="9435658" cy="1981738"/>
          </a:xfrm>
        </p:spPr>
        <p:txBody>
          <a:bodyPr anchor="t" anchorCtr="0"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38pt skrives her</a:t>
            </a:r>
            <a:br>
              <a:rPr lang="da-DK" dirty="0"/>
            </a:br>
            <a:r>
              <a:rPr lang="da-DK" dirty="0"/>
              <a:t>i to eller flere linjer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366839" y="5101432"/>
            <a:ext cx="9433105" cy="888504"/>
          </a:xfrm>
        </p:spPr>
        <p:txBody>
          <a:bodyPr/>
          <a:lstStyle>
            <a:lvl1pPr marL="0" indent="0" algn="l">
              <a:lnSpc>
                <a:spcPct val="890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 20pt skrives her i to linjer eller max tre linjer</a:t>
            </a:r>
          </a:p>
        </p:txBody>
      </p:sp>
      <p:pic>
        <p:nvPicPr>
          <p:cNvPr id="100838549" name="image" descr="{&quot;templafy&quot;:{&quot;id&quot;:&quot;25f38b66-70fb-4cc8-8e20-99da997e70a9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0" y="-3600"/>
            <a:ext cx="12200400" cy="6865200"/>
          </a:xfrm>
          <a:prstGeom prst="rect">
            <a:avLst/>
          </a:prstGeom>
        </p:spPr>
      </p:pic>
      <p:pic>
        <p:nvPicPr>
          <p:cNvPr id="320833036" name="image" descr="{&quot;templafy&quot;:{&quot;id&quot;:&quot;5ca7ce1e-945b-496b-8ded-bf65ecb4b4b6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20" y="-7200"/>
            <a:ext cx="12200400" cy="6865200"/>
          </a:xfrm>
          <a:prstGeom prst="rect">
            <a:avLst/>
          </a:prstGeom>
        </p:spPr>
      </p:pic>
      <p:sp>
        <p:nvSpPr>
          <p:cNvPr id="17" name="text" descr="{&quot;templafy&quot;:{&quot;id&quot;:&quot;bed8c3b0-8f89-4178-bd31-d144dc37131a&quot;}}" title="Form.PresentationTitle">
            <a:extLst>
              <a:ext uri="{FF2B5EF4-FFF2-40B4-BE49-F238E27FC236}">
                <a16:creationId xmlns:a16="http://schemas.microsoft.com/office/drawing/2014/main" id="{6E96F3D6-F9A3-4A0A-AF11-9947015BA81A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19" name="text" descr="{&quot;templafy&quot;:{&quot;id&quot;:&quot;32bf41ec-31ef-4f77-9939-105e80c90328&quot;}}" title="UserProfile.Name">
            <a:extLst>
              <a:ext uri="{FF2B5EF4-FFF2-40B4-BE49-F238E27FC236}">
                <a16:creationId xmlns:a16="http://schemas.microsoft.com/office/drawing/2014/main" id="{443C3F1B-6F22-44FD-9D20-8046FEEFD6D9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DB375924-8F1B-4A42-B386-30D658A1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40073283-4609-4E3F-B89A-30DFFAA2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088646-E100-4B10-A869-A5FAC8DA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911920178" name="image" descr="{&quot;templafy&quot;:{&quot;id&quot;:&quot;87b93681-7b6d-4894-afa2-fa2a12f5fea6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1424984590" name="image" descr="{&quot;templafy&quot;:{&quot;id&quot;:&quot;7be1f3e2-7168-4a46-b66e-97e35de9248f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379417187" name="image" descr="{&quot;templafy&quot;:{&quot;id&quot;:&quot;9a985061-ba65-4e1e-b9b4-334f2418c7ac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8" name="text" descr="{&quot;templafy&quot;:{&quot;id&quot;:&quot;8f73700c-2893-4e13-b47e-f09bbf24caf1&quot;}}" title="UserProfile.Office.Virksomhed_{{DocumentLanguage}}">
            <a:extLst>
              <a:ext uri="{FF2B5EF4-FFF2-40B4-BE49-F238E27FC236}">
                <a16:creationId xmlns:a16="http://schemas.microsoft.com/office/drawing/2014/main" id="{516BAA53-8511-47D7-9AD0-B6F8B7A92F4D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Herlev og Gentofte Hospital</a:t>
            </a:r>
          </a:p>
        </p:txBody>
      </p:sp>
      <p:sp>
        <p:nvSpPr>
          <p:cNvPr id="29" name="text" descr="{&quot;templafy&quot;:{&quot;id&quot;:&quot;961f9db6-2206-410a-98d6-0099377a9b70&quot;}}" title="UserProfile.CenterFreeText">
            <a:extLst>
              <a:ext uri="{FF2B5EF4-FFF2-40B4-BE49-F238E27FC236}">
                <a16:creationId xmlns:a16="http://schemas.microsoft.com/office/drawing/2014/main" id="{5A30AC9F-7EFA-48B4-8857-325A6FCD653B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30" name="text" descr="{&quot;templafy&quot;:{&quot;id&quot;:&quot;4f17ec62-9777-4b6d-9921-9838f7c0c213&quot;}}" hidden="1" title="UserProfile.Centers.Center_{{DocumentLanguage}}">
            <a:extLst>
              <a:ext uri="{FF2B5EF4-FFF2-40B4-BE49-F238E27FC236}">
                <a16:creationId xmlns:a16="http://schemas.microsoft.com/office/drawing/2014/main" id="{A6175086-BB3F-4D08-AA72-D59A277C3D84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31" name="text" descr="{&quot;templafy&quot;:{&quot;id&quot;:&quot;2e5ffa41-03d2-442d-b592-f8cb4182d3b2&quot;}}" hidden="1" title="Form.Manuel_dato">
            <a:extLst>
              <a:ext uri="{FF2B5EF4-FFF2-40B4-BE49-F238E27FC236}">
                <a16:creationId xmlns:a16="http://schemas.microsoft.com/office/drawing/2014/main" id="{85898D87-959A-4A63-81D8-7ADE604F6901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870147844" name="image" descr="{&quot;templafy&quot;:{&quot;id&quot;:&quot;c05420c8-c579-4c80-81d2-6db99f1ca872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4000" cy="6858000"/>
          </a:xfrm>
          <a:prstGeom prst="rect">
            <a:avLst/>
          </a:prstGeom>
        </p:spPr>
      </p:pic>
      <p:sp>
        <p:nvSpPr>
          <p:cNvPr id="37" name="Rektangel 36">
            <a:extLst>
              <a:ext uri="{FF2B5EF4-FFF2-40B4-BE49-F238E27FC236}">
                <a16:creationId xmlns:a16="http://schemas.microsoft.com/office/drawing/2014/main" id="{E55E047F-2AFD-4BEC-B4DB-DCB9462504F9}"/>
              </a:ext>
            </a:extLst>
          </p:cNvPr>
          <p:cNvSpPr/>
          <p:nvPr userDrawn="1"/>
        </p:nvSpPr>
        <p:spPr>
          <a:xfrm>
            <a:off x="0" y="1"/>
            <a:ext cx="683568" cy="198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63728085" name="image" descr="{&quot;templafy&quot;:{&quot;id&quot;:&quot;b39778d2-d8b3-42c1-b7bb-9776302f4c67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539577"/>
            <a:ext cx="687600" cy="687600"/>
          </a:xfrm>
          <a:prstGeom prst="rect">
            <a:avLst/>
          </a:prstGeom>
        </p:spPr>
      </p:pic>
      <p:pic>
        <p:nvPicPr>
          <p:cNvPr id="25" name="Region">
            <a:extLst>
              <a:ext uri="{FF2B5EF4-FFF2-40B4-BE49-F238E27FC236}">
                <a16:creationId xmlns:a16="http://schemas.microsoft.com/office/drawing/2014/main" id="{55FD13A4-D9BD-4B21-9B2C-0F540E45261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1584984"/>
            <a:ext cx="116417" cy="594784"/>
          </a:xfrm>
          <a:prstGeom prst="rect">
            <a:avLst/>
          </a:prstGeom>
        </p:spPr>
      </p:pic>
      <p:pic>
        <p:nvPicPr>
          <p:cNvPr id="1973767013" name="image" descr="{&quot;templafy&quot;:{&quot;id&quot;:&quot;2cc0220b-ac91-4408-a0e4-b193e4329bb2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764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1989138"/>
            <a:ext cx="12191423" cy="48714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D6031C12-8933-4DF7-B9DD-4C7F8E5256F3}"/>
              </a:ext>
            </a:extLst>
          </p:cNvPr>
          <p:cNvSpPr/>
          <p:nvPr userDrawn="1"/>
        </p:nvSpPr>
        <p:spPr>
          <a:xfrm>
            <a:off x="11508432" y="1989138"/>
            <a:ext cx="683568" cy="48716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366839" y="2720891"/>
            <a:ext cx="9435658" cy="1981738"/>
          </a:xfrm>
        </p:spPr>
        <p:txBody>
          <a:bodyPr anchor="t" anchorCtr="0"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38pt skrives her</a:t>
            </a:r>
            <a:br>
              <a:rPr lang="da-DK" dirty="0"/>
            </a:br>
            <a:r>
              <a:rPr lang="da-DK" dirty="0"/>
              <a:t>i to eller flere linjer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366839" y="5101432"/>
            <a:ext cx="9433105" cy="888504"/>
          </a:xfrm>
        </p:spPr>
        <p:txBody>
          <a:bodyPr/>
          <a:lstStyle>
            <a:lvl1pPr marL="0" indent="0" algn="l">
              <a:lnSpc>
                <a:spcPct val="890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 20pt skrives her i to linjer eller max tre linjer</a:t>
            </a:r>
          </a:p>
        </p:txBody>
      </p:sp>
      <p:pic>
        <p:nvPicPr>
          <p:cNvPr id="455374917" name="image" descr="{&quot;templafy&quot;:{&quot;id&quot;:&quot;408ac499-e049-4d96-9f89-979242206445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0" y="-3600"/>
            <a:ext cx="12200400" cy="6865200"/>
          </a:xfrm>
          <a:prstGeom prst="rect">
            <a:avLst/>
          </a:prstGeom>
        </p:spPr>
      </p:pic>
      <p:pic>
        <p:nvPicPr>
          <p:cNvPr id="1996796786" name="image" descr="{&quot;templafy&quot;:{&quot;id&quot;:&quot;1fdb54ad-4150-44a0-a5aa-f4872b303c34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20" y="-7200"/>
            <a:ext cx="12200400" cy="6865200"/>
          </a:xfrm>
          <a:prstGeom prst="rect">
            <a:avLst/>
          </a:prstGeom>
        </p:spPr>
      </p:pic>
      <p:sp>
        <p:nvSpPr>
          <p:cNvPr id="17" name="text" descr="{&quot;templafy&quot;:{&quot;id&quot;:&quot;2ceffdea-5420-461f-8284-dff8a149d7e3&quot;}}" title="Form.PresentationTitle">
            <a:extLst>
              <a:ext uri="{FF2B5EF4-FFF2-40B4-BE49-F238E27FC236}">
                <a16:creationId xmlns:a16="http://schemas.microsoft.com/office/drawing/2014/main" id="{6E96F3D6-F9A3-4A0A-AF11-9947015BA81A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19" name="text" descr="{&quot;templafy&quot;:{&quot;id&quot;:&quot;c5e42712-0520-4cb5-903c-8e72dfa70d60&quot;}}" title="UserProfile.Name">
            <a:extLst>
              <a:ext uri="{FF2B5EF4-FFF2-40B4-BE49-F238E27FC236}">
                <a16:creationId xmlns:a16="http://schemas.microsoft.com/office/drawing/2014/main" id="{443C3F1B-6F22-44FD-9D20-8046FEEFD6D9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DB375924-8F1B-4A42-B386-30D658A1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40073283-4609-4E3F-B89A-30DFFAA2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088646-E100-4B10-A869-A5FAC8DA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81736951" name="image" descr="{&quot;templafy&quot;:{&quot;id&quot;:&quot;993eaade-68f9-4e10-b44c-50f8ce2a7987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1909273098" name="image" descr="{&quot;templafy&quot;:{&quot;id&quot;:&quot;40197927-6d51-4626-8bc7-7a3a1b43d46f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015718788" name="image" descr="{&quot;templafy&quot;:{&quot;id&quot;:&quot;ff557e5f-7af0-4d50-abf8-96a4ec8323f3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8" name="text" descr="{&quot;templafy&quot;:{&quot;id&quot;:&quot;8a9ae112-37d4-4696-8691-33edeb2546b3&quot;}}" title="UserProfile.Office.Virksomhed_{{DocumentLanguage}}">
            <a:extLst>
              <a:ext uri="{FF2B5EF4-FFF2-40B4-BE49-F238E27FC236}">
                <a16:creationId xmlns:a16="http://schemas.microsoft.com/office/drawing/2014/main" id="{516BAA53-8511-47D7-9AD0-B6F8B7A92F4D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Herlev og Gentofte Hospital</a:t>
            </a:r>
          </a:p>
        </p:txBody>
      </p:sp>
      <p:sp>
        <p:nvSpPr>
          <p:cNvPr id="29" name="text" descr="{&quot;templafy&quot;:{&quot;id&quot;:&quot;9c2cd51a-5aa0-4c8e-9d73-1a33b5278f89&quot;}}" title="UserProfile.CenterFreeText">
            <a:extLst>
              <a:ext uri="{FF2B5EF4-FFF2-40B4-BE49-F238E27FC236}">
                <a16:creationId xmlns:a16="http://schemas.microsoft.com/office/drawing/2014/main" id="{5A30AC9F-7EFA-48B4-8857-325A6FCD653B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30" name="text" descr="{&quot;templafy&quot;:{&quot;id&quot;:&quot;34ca2fb1-1baa-466c-8a74-294e793b9341&quot;}}" hidden="1" title="UserProfile.Centers.Center_{{DocumentLanguage}}">
            <a:extLst>
              <a:ext uri="{FF2B5EF4-FFF2-40B4-BE49-F238E27FC236}">
                <a16:creationId xmlns:a16="http://schemas.microsoft.com/office/drawing/2014/main" id="{A6175086-BB3F-4D08-AA72-D59A277C3D84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31" name="text" descr="{&quot;templafy&quot;:{&quot;id&quot;:&quot;5725b75e-3a8d-4e9d-a92c-c060923489d0&quot;}}" hidden="1" title="Form.Manuel_dato">
            <a:extLst>
              <a:ext uri="{FF2B5EF4-FFF2-40B4-BE49-F238E27FC236}">
                <a16:creationId xmlns:a16="http://schemas.microsoft.com/office/drawing/2014/main" id="{85898D87-959A-4A63-81D8-7ADE604F6901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1527300754" name="image" descr="{&quot;templafy&quot;:{&quot;id&quot;:&quot;380b287f-821d-4de7-bf58-80588a373e30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4000" cy="6858000"/>
          </a:xfrm>
          <a:prstGeom prst="rect">
            <a:avLst/>
          </a:prstGeom>
        </p:spPr>
      </p:pic>
      <p:sp>
        <p:nvSpPr>
          <p:cNvPr id="37" name="Rektangel 36">
            <a:extLst>
              <a:ext uri="{FF2B5EF4-FFF2-40B4-BE49-F238E27FC236}">
                <a16:creationId xmlns:a16="http://schemas.microsoft.com/office/drawing/2014/main" id="{B2E933D4-B038-4914-8692-045FED1FDDC3}"/>
              </a:ext>
            </a:extLst>
          </p:cNvPr>
          <p:cNvSpPr/>
          <p:nvPr userDrawn="1"/>
        </p:nvSpPr>
        <p:spPr>
          <a:xfrm>
            <a:off x="0" y="1"/>
            <a:ext cx="683568" cy="198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65903742" name="image" descr="{&quot;templafy&quot;:{&quot;id&quot;:&quot;c6d7eded-d4fc-438d-b1c7-be5f65b00a18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539577"/>
            <a:ext cx="687600" cy="687600"/>
          </a:xfrm>
          <a:prstGeom prst="rect">
            <a:avLst/>
          </a:prstGeom>
        </p:spPr>
      </p:pic>
      <p:pic>
        <p:nvPicPr>
          <p:cNvPr id="33" name="Region">
            <a:extLst>
              <a:ext uri="{FF2B5EF4-FFF2-40B4-BE49-F238E27FC236}">
                <a16:creationId xmlns:a16="http://schemas.microsoft.com/office/drawing/2014/main" id="{43630FF5-5651-45BC-A331-2D4A7676FAE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1584984"/>
            <a:ext cx="116417" cy="594784"/>
          </a:xfrm>
          <a:prstGeom prst="rect">
            <a:avLst/>
          </a:prstGeom>
        </p:spPr>
      </p:pic>
      <p:pic>
        <p:nvPicPr>
          <p:cNvPr id="31570410" name="image" descr="{&quot;templafy&quot;:{&quot;id&quot;:&quot;f0bf12e2-e61b-4d04-9631-b9d0e54376de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18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Èn teks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367391" y="872716"/>
            <a:ext cx="10137524" cy="82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3" hasCustomPrompt="1"/>
          </p:nvPr>
        </p:nvSpPr>
        <p:spPr>
          <a:xfrm>
            <a:off x="1367999" y="1989139"/>
            <a:ext cx="10136614" cy="3498850"/>
          </a:xfrm>
        </p:spPr>
        <p:txBody>
          <a:bodyPr/>
          <a:lstStyle>
            <a:lvl1pPr marL="270000" indent="-270000">
              <a:defRPr/>
            </a:lvl1pPr>
            <a:lvl2pPr marL="630000" indent="-270000">
              <a:defRPr/>
            </a:lvl2pPr>
            <a:lvl3pPr marL="936000" indent="-234000">
              <a:defRPr/>
            </a:lvl3pPr>
            <a:lvl4pPr marL="1296000" indent="-216000">
              <a:defRPr/>
            </a:lvl4pPr>
            <a:lvl5pPr marL="1656000" indent="-216000">
              <a:defRPr/>
            </a:lvl5pPr>
            <a:lvl6pPr marL="1998000" indent="-180000">
              <a:defRPr/>
            </a:lvl6pPr>
            <a:lvl7pPr marL="2358000" indent="-180000">
              <a:defRPr/>
            </a:lvl7pPr>
            <a:lvl8pPr marL="2718000" indent="-180000">
              <a:defRPr/>
            </a:lvl8pPr>
            <a:lvl9pPr marL="2718000" indent="-180000">
              <a:defRPr sz="1000"/>
            </a:lvl9pPr>
          </a:lstStyle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 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5" name="text" descr="{&quot;templafy&quot;:{&quot;id&quot;:&quot;f150a62a-521f-40a9-a5fc-84a2106a80d5&quot;}}" title="UserProfile.Office.Virksomhed_{{DocumentLanguage}}">
            <a:extLst>
              <a:ext uri="{FF2B5EF4-FFF2-40B4-BE49-F238E27FC236}">
                <a16:creationId xmlns:a16="http://schemas.microsoft.com/office/drawing/2014/main" id="{591555D6-BB2E-43A6-8859-28C59425DBF4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Herlev og Gentofte Hospital</a:t>
            </a:r>
          </a:p>
        </p:txBody>
      </p:sp>
      <p:sp>
        <p:nvSpPr>
          <p:cNvPr id="7" name="text" descr="{&quot;templafy&quot;:{&quot;id&quot;:&quot;dea3acb8-5fb7-4022-a220-fd08d059e85f&quot;}}" title="UserProfile.CenterFreeText">
            <a:extLst>
              <a:ext uri="{FF2B5EF4-FFF2-40B4-BE49-F238E27FC236}">
                <a16:creationId xmlns:a16="http://schemas.microsoft.com/office/drawing/2014/main" id="{E53FC353-2F0F-4922-821A-1A51D53892CD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8" name="text" descr="{&quot;templafy&quot;:{&quot;id&quot;:&quot;26d665b5-f862-46f4-8084-b9b974fe5e83&quot;}}" hidden="1" title="UserProfile.Centers.Center_{{DocumentLanguage}}">
            <a:extLst>
              <a:ext uri="{FF2B5EF4-FFF2-40B4-BE49-F238E27FC236}">
                <a16:creationId xmlns:a16="http://schemas.microsoft.com/office/drawing/2014/main" id="{867010F9-A7D3-4A5E-BC65-021A3528870A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9" name="text" descr="{&quot;templafy&quot;:{&quot;id&quot;:&quot;cafd87d6-58b7-428f-80b9-f27682fcada5&quot;}}" title="Form.PresentationTitle">
            <a:extLst>
              <a:ext uri="{FF2B5EF4-FFF2-40B4-BE49-F238E27FC236}">
                <a16:creationId xmlns:a16="http://schemas.microsoft.com/office/drawing/2014/main" id="{53BDA2D0-B22F-42B1-A4C9-3F000756EB91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1498864228" name="image" descr="{&quot;templafy&quot;:{&quot;id&quot;:&quot;32f75904-3f66-460b-a189-e6ce37e3e95c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4000"/>
            <a:ext cx="684000" cy="684000"/>
          </a:xfrm>
          <a:prstGeom prst="rect">
            <a:avLst/>
          </a:prstGeom>
        </p:spPr>
      </p:pic>
      <p:pic>
        <p:nvPicPr>
          <p:cNvPr id="1262204692" name="image" descr="{&quot;templafy&quot;:{&quot;id&quot;:&quot;ee75b22d-1ede-4182-9ee1-7f1e76dea3cb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17" name="Region">
            <a:extLst>
              <a:ext uri="{FF2B5EF4-FFF2-40B4-BE49-F238E27FC236}">
                <a16:creationId xmlns:a16="http://schemas.microsoft.com/office/drawing/2014/main" id="{30058ECB-B484-48BD-9049-4B17351B1E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36669591" name="image" descr="{&quot;templafy&quot;:{&quot;id&quot;:&quot;713839fb-ff7c-4488-9191-0de7832de026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1445812522" name="image" descr="{&quot;templafy&quot;:{&quot;id&quot;:&quot;f0b6b5f3-9f3a-49b0-bed7-312898987810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655282290" name="image" descr="{&quot;templafy&quot;:{&quot;id&quot;:&quot;fdbe0297-9336-41ee-9db6-cd01b54f55ca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2" name="text" descr="{&quot;templafy&quot;:{&quot;id&quot;:&quot;79214071-0627-4c75-be01-2085ad6aaee0&quot;}}" title="UserProfile.Name">
            <a:extLst>
              <a:ext uri="{FF2B5EF4-FFF2-40B4-BE49-F238E27FC236}">
                <a16:creationId xmlns:a16="http://schemas.microsoft.com/office/drawing/2014/main" id="{2436B9E0-97E8-428C-B474-A1B8FBC4D037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23" name="text" descr="{&quot;templafy&quot;:{&quot;id&quot;:&quot;18443716-f79e-4b66-95ea-4c4379f07db6&quot;}}" hidden="1" title="Form.Manuel_dato">
            <a:extLst>
              <a:ext uri="{FF2B5EF4-FFF2-40B4-BE49-F238E27FC236}">
                <a16:creationId xmlns:a16="http://schemas.microsoft.com/office/drawing/2014/main" id="{D852104B-31C3-45BB-B8A2-2EFD81BDA39E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853947475" name="image" descr="{&quot;templafy&quot;:{&quot;id&quot;:&quot;c445ace7-3cc1-495a-9a00-4205568ec155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311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Èn tekstspal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vid dæk boks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800" dirty="0"/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501F5-EB62-40C6-A824-362A150E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68148566" name="image" descr="{&quot;templafy&quot;:{&quot;id&quot;:&quot;0521a4e3-324d-421b-b448-f4f682c7912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sp>
        <p:nvSpPr>
          <p:cNvPr id="16" name="text" descr="{&quot;templafy&quot;:{&quot;id&quot;:&quot;d4d8a50f-0418-4d07-9e11-140e3bf1f87b&quot;}}" title="UserProfile.Office.Virksomhed_{{DocumentLanguage}}">
            <a:extLst>
              <a:ext uri="{FF2B5EF4-FFF2-40B4-BE49-F238E27FC236}">
                <a16:creationId xmlns:a16="http://schemas.microsoft.com/office/drawing/2014/main" id="{FEADB208-04FC-4883-BFF3-8853B2AEB238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chemeClr val="tx1"/>
                </a:solidFill>
              </a:rPr>
              <a:t>Herlev og Gentofte Hospital</a:t>
            </a:r>
          </a:p>
        </p:txBody>
      </p:sp>
      <p:sp>
        <p:nvSpPr>
          <p:cNvPr id="17" name="text" descr="{&quot;templafy&quot;:{&quot;id&quot;:&quot;2cc280fc-f87d-4b11-9c6c-2d475de60ce9&quot;}}" title="UserProfile.CenterFreeText">
            <a:extLst>
              <a:ext uri="{FF2B5EF4-FFF2-40B4-BE49-F238E27FC236}">
                <a16:creationId xmlns:a16="http://schemas.microsoft.com/office/drawing/2014/main" id="{453BA509-AEA3-42BA-BFA2-2D8120882C40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19" name="text" descr="{&quot;templafy&quot;:{&quot;id&quot;:&quot;905e0130-b5d4-4ed6-88bc-70763973ae95&quot;}}" hidden="1" title="UserProfile.Centers.Center_{{DocumentLanguage}}">
            <a:extLst>
              <a:ext uri="{FF2B5EF4-FFF2-40B4-BE49-F238E27FC236}">
                <a16:creationId xmlns:a16="http://schemas.microsoft.com/office/drawing/2014/main" id="{54DF22DF-2E32-46BB-9E30-FD81DB7AE5E3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22" name="text" descr="{&quot;templafy&quot;:{&quot;id&quot;:&quot;6201f4da-b974-4812-9bf8-1efdf8a96a5a&quot;}}" title="Form.PresentationTitle">
            <a:extLst>
              <a:ext uri="{FF2B5EF4-FFF2-40B4-BE49-F238E27FC236}">
                <a16:creationId xmlns:a16="http://schemas.microsoft.com/office/drawing/2014/main" id="{31DBF82D-AED9-4C75-AB26-9B39D93076D8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pic>
        <p:nvPicPr>
          <p:cNvPr id="1853334167" name="image" descr="{&quot;templafy&quot;:{&quot;id&quot;:&quot;f76b11ea-3a70-48f9-b6bf-5c1e1e8b1ddd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698825046" name="image" descr="{&quot;templafy&quot;:{&quot;id&quot;:&quot;6b0fcdec-e176-4136-aa1a-172d43deeeb9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9" name="text" descr="{&quot;templafy&quot;:{&quot;id&quot;:&quot;2db05258-84fa-4fb1-8f7b-8751acb75d40&quot;}}" title="UserProfile.Name">
            <a:extLst>
              <a:ext uri="{FF2B5EF4-FFF2-40B4-BE49-F238E27FC236}">
                <a16:creationId xmlns:a16="http://schemas.microsoft.com/office/drawing/2014/main" id="{ED054364-705A-41F4-AFC5-8A7293874A86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30" name="text" descr="{&quot;templafy&quot;:{&quot;id&quot;:&quot;334c13cb-769d-4b74-90e3-0b5dd97000af&quot;}}" hidden="1" title="Form.Manuel_dato">
            <a:extLst>
              <a:ext uri="{FF2B5EF4-FFF2-40B4-BE49-F238E27FC236}">
                <a16:creationId xmlns:a16="http://schemas.microsoft.com/office/drawing/2014/main" id="{824D26E6-65DD-4D4A-90AB-8D1335ED0F78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CDE8568A-4FC6-4FE8-AD56-00B6072471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7391" y="872716"/>
            <a:ext cx="10137524" cy="82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31" name="Pladsholder til indhold 2">
            <a:extLst>
              <a:ext uri="{FF2B5EF4-FFF2-40B4-BE49-F238E27FC236}">
                <a16:creationId xmlns:a16="http://schemas.microsoft.com/office/drawing/2014/main" id="{EAC797D0-A118-439F-BE17-E714D7DBF2E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67999" y="1989139"/>
            <a:ext cx="10136614" cy="4202862"/>
          </a:xfrm>
        </p:spPr>
        <p:txBody>
          <a:bodyPr/>
          <a:lstStyle>
            <a:lvl1pPr marL="270000" indent="-270000">
              <a:defRPr/>
            </a:lvl1pPr>
            <a:lvl2pPr marL="630000" indent="-270000">
              <a:defRPr/>
            </a:lvl2pPr>
            <a:lvl3pPr marL="936000" indent="-234000">
              <a:defRPr/>
            </a:lvl3pPr>
            <a:lvl4pPr marL="1296000" indent="-216000">
              <a:defRPr/>
            </a:lvl4pPr>
            <a:lvl5pPr marL="1656000" indent="-216000">
              <a:defRPr/>
            </a:lvl5pPr>
            <a:lvl6pPr marL="1998000" indent="-180000">
              <a:defRPr/>
            </a:lvl6pPr>
            <a:lvl7pPr marL="2358000" indent="-180000">
              <a:defRPr/>
            </a:lvl7pPr>
            <a:lvl8pPr marL="2718000" indent="-180000">
              <a:defRPr/>
            </a:lvl8pPr>
            <a:lvl9pPr marL="2718000" indent="-180000">
              <a:defRPr sz="1000"/>
            </a:lvl9pPr>
          </a:lstStyle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 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pic>
        <p:nvPicPr>
          <p:cNvPr id="91646832" name="image" descr="{&quot;templafy&quot;:{&quot;id&quot;:&quot;b32b1efb-ad7b-40f6-b8e4-199e75594a05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4000" cy="6858000"/>
          </a:xfrm>
          <a:prstGeom prst="rect">
            <a:avLst/>
          </a:prstGeom>
        </p:spPr>
      </p:pic>
      <p:pic>
        <p:nvPicPr>
          <p:cNvPr id="1278298349" name="image" descr="{&quot;templafy&quot;:{&quot;id&quot;:&quot;595e8cdb-8b2b-408c-8558-af2bf0dfe005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34" name="Region">
            <a:extLst>
              <a:ext uri="{FF2B5EF4-FFF2-40B4-BE49-F238E27FC236}">
                <a16:creationId xmlns:a16="http://schemas.microsoft.com/office/drawing/2014/main" id="{C100A8B8-EE9B-41DE-A673-383B769566A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231478702" name="image" descr="{&quot;templafy&quot;:{&quot;id&quot;:&quot;077d4b4c-4e38-467a-b8d3-69692910f678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916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66837" y="871200"/>
            <a:ext cx="10137775" cy="82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3" hasCustomPrompt="1"/>
          </p:nvPr>
        </p:nvSpPr>
        <p:spPr>
          <a:xfrm>
            <a:off x="1366837" y="1989139"/>
            <a:ext cx="4924425" cy="3498850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19" name="Pladsholder til indhold 6"/>
          <p:cNvSpPr>
            <a:spLocks noGrp="1"/>
          </p:cNvSpPr>
          <p:nvPr>
            <p:ph sz="quarter" idx="14" hasCustomPrompt="1"/>
          </p:nvPr>
        </p:nvSpPr>
        <p:spPr>
          <a:xfrm>
            <a:off x="6580188" y="1989139"/>
            <a:ext cx="4924424" cy="3500776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168D8D5A-0B9B-4749-A27C-B61865A9F4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D7D929E-55A9-404B-AB63-7056C83E8F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409F8F-FD32-4C43-B004-D50DBD62F8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text" descr="{&quot;templafy&quot;:{&quot;id&quot;:&quot;609edcd3-7250-437f-b51d-b5712036332f&quot;}}" title="UserProfile.Office.Virksomhed_{{DocumentLanguage}}">
            <a:extLst>
              <a:ext uri="{FF2B5EF4-FFF2-40B4-BE49-F238E27FC236}">
                <a16:creationId xmlns:a16="http://schemas.microsoft.com/office/drawing/2014/main" id="{378BF857-31E9-400F-B9EC-F6C9240631E1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Herlev og Gentofte Hospital</a:t>
            </a:r>
          </a:p>
        </p:txBody>
      </p:sp>
      <p:sp>
        <p:nvSpPr>
          <p:cNvPr id="11" name="text" descr="{&quot;templafy&quot;:{&quot;id&quot;:&quot;7f647b56-9de1-48b4-89df-3e0b3fcd625f&quot;}}" title="UserProfile.CenterFreeText">
            <a:extLst>
              <a:ext uri="{FF2B5EF4-FFF2-40B4-BE49-F238E27FC236}">
                <a16:creationId xmlns:a16="http://schemas.microsoft.com/office/drawing/2014/main" id="{77896589-C225-45A9-9215-F9AD1222BC9E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12" name="text" descr="{&quot;templafy&quot;:{&quot;id&quot;:&quot;2298896b-6309-43db-bbb5-ef384a600d11&quot;}}" hidden="1" title="UserProfile.Centers.Center_{{DocumentLanguage}}">
            <a:extLst>
              <a:ext uri="{FF2B5EF4-FFF2-40B4-BE49-F238E27FC236}">
                <a16:creationId xmlns:a16="http://schemas.microsoft.com/office/drawing/2014/main" id="{070629F2-536E-43DB-A618-FC0BE464A8B6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13" name="text" descr="{&quot;templafy&quot;:{&quot;id&quot;:&quot;8675e93d-7d2a-4cd6-a34b-f8c3b8606eb8&quot;}}" title="Form.PresentationTitle">
            <a:extLst>
              <a:ext uri="{FF2B5EF4-FFF2-40B4-BE49-F238E27FC236}">
                <a16:creationId xmlns:a16="http://schemas.microsoft.com/office/drawing/2014/main" id="{7A43BAE4-F51C-489D-91E6-EDE93BB05E1E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711394919" name="image" descr="{&quot;templafy&quot;:{&quot;id&quot;:&quot;7339fd60-ee83-40c4-9ec6-66cecc2de1fa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4000"/>
            <a:ext cx="684000" cy="684000"/>
          </a:xfrm>
          <a:prstGeom prst="rect">
            <a:avLst/>
          </a:prstGeom>
        </p:spPr>
      </p:pic>
      <p:pic>
        <p:nvPicPr>
          <p:cNvPr id="185652681" name="image" descr="{&quot;templafy&quot;:{&quot;id&quot;:&quot;7948b2f1-8d15-4455-b96a-2470ac4746d0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21" name="Region">
            <a:extLst>
              <a:ext uri="{FF2B5EF4-FFF2-40B4-BE49-F238E27FC236}">
                <a16:creationId xmlns:a16="http://schemas.microsoft.com/office/drawing/2014/main" id="{518A4D16-3C1E-41DA-AF00-CB8F5B0BFE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310376713" name="image" descr="{&quot;templafy&quot;:{&quot;id&quot;:&quot;fa60c75b-8a75-4b35-b549-da2360004b8c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207930399" name="image" descr="{&quot;templafy&quot;:{&quot;id&quot;:&quot;1f4b3d91-7b22-4e94-be97-666eab116c04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722306316" name="image" descr="{&quot;templafy&quot;:{&quot;id&quot;:&quot;f8d507f6-3001-4b0a-94ab-d05b08c5c141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6" name="text" descr="{&quot;templafy&quot;:{&quot;id&quot;:&quot;66c37cb3-759b-4d85-9f6b-398859c96db5&quot;}}" title="UserProfile.Name">
            <a:extLst>
              <a:ext uri="{FF2B5EF4-FFF2-40B4-BE49-F238E27FC236}">
                <a16:creationId xmlns:a16="http://schemas.microsoft.com/office/drawing/2014/main" id="{6B0C741D-8435-4AB2-B2D8-0B88BF717232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27" name="text" descr="{&quot;templafy&quot;:{&quot;id&quot;:&quot;7f6b6c3d-976c-4863-bd43-5a82c4ca50b1&quot;}}" hidden="1" title="Form.Manuel_dato">
            <a:extLst>
              <a:ext uri="{FF2B5EF4-FFF2-40B4-BE49-F238E27FC236}">
                <a16:creationId xmlns:a16="http://schemas.microsoft.com/office/drawing/2014/main" id="{6FE2C55A-F3A3-4C26-9E35-9687C243706A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774322322" name="image" descr="{&quot;templafy&quot;:{&quot;id&quot;:&quot;211e5f6e-7695-45af-8963-97c33d5a8b88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982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 fe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5" hasCustomPrompt="1"/>
          </p:nvPr>
        </p:nvSpPr>
        <p:spPr>
          <a:xfrm>
            <a:off x="1367999" y="4838163"/>
            <a:ext cx="10136614" cy="654587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 baseline="0"/>
            </a:lvl1pPr>
            <a:lvl2pPr>
              <a:defRPr sz="1800"/>
            </a:lvl2pPr>
            <a:lvl3pPr marL="324000">
              <a:defRPr sz="1600"/>
            </a:lvl3pPr>
            <a:lvl4pPr marL="540000"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/>
            </a:lvl5pPr>
          </a:lstStyle>
          <a:p>
            <a:pPr lvl="0"/>
            <a:r>
              <a:rPr lang="da-DK" dirty="0"/>
              <a:t>Billedtekst 16pt i to eller max tre linjer</a:t>
            </a:r>
          </a:p>
        </p:txBody>
      </p:sp>
      <p:sp>
        <p:nvSpPr>
          <p:cNvPr id="8" name="Pladsholder til billede 2"/>
          <p:cNvSpPr>
            <a:spLocks noGrp="1"/>
          </p:cNvSpPr>
          <p:nvPr>
            <p:ph type="pic" sz="quarter" idx="16" hasCustomPrompt="1"/>
          </p:nvPr>
        </p:nvSpPr>
        <p:spPr>
          <a:xfrm>
            <a:off x="1367999" y="871200"/>
            <a:ext cx="10136614" cy="3831429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FD384858-CF75-4D90-99EB-C57934C0FD1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8A6BEA05-A108-48C1-B55F-9DCB7AF8DBD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AFCB0-3A09-4940-BE2D-7847FFF09D9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" descr="{&quot;templafy&quot;:{&quot;id&quot;:&quot;a3c599df-4fae-4fee-81cd-664331673cc0&quot;}}" title="UserProfile.Office.Virksomhed_{{DocumentLanguage}}">
            <a:extLst>
              <a:ext uri="{FF2B5EF4-FFF2-40B4-BE49-F238E27FC236}">
                <a16:creationId xmlns:a16="http://schemas.microsoft.com/office/drawing/2014/main" id="{F51367B4-CC7A-4489-8018-4AD5360FE837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Herlev og Gentofte Hospital</a:t>
            </a:r>
          </a:p>
        </p:txBody>
      </p:sp>
      <p:sp>
        <p:nvSpPr>
          <p:cNvPr id="10" name="text" descr="{&quot;templafy&quot;:{&quot;id&quot;:&quot;d11d0796-a6b1-4d3b-8ef0-bce4e41e91b8&quot;}}" title="UserProfile.CenterFreeText">
            <a:extLst>
              <a:ext uri="{FF2B5EF4-FFF2-40B4-BE49-F238E27FC236}">
                <a16:creationId xmlns:a16="http://schemas.microsoft.com/office/drawing/2014/main" id="{9481764F-DC1F-44F4-A637-F9AF39FDB626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12" name="text" descr="{&quot;templafy&quot;:{&quot;id&quot;:&quot;cb4cc99c-c490-4317-925a-8ef8a8885297&quot;}}" hidden="1" title="UserProfile.Centers.Center_{{DocumentLanguage}}">
            <a:extLst>
              <a:ext uri="{FF2B5EF4-FFF2-40B4-BE49-F238E27FC236}">
                <a16:creationId xmlns:a16="http://schemas.microsoft.com/office/drawing/2014/main" id="{3DA6B91A-0D81-4188-8F91-5978B8F67F6B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13" name="text" descr="{&quot;templafy&quot;:{&quot;id&quot;:&quot;1296f233-45d5-4461-8da2-3003b05800a7&quot;}}" title="Form.PresentationTitle">
            <a:extLst>
              <a:ext uri="{FF2B5EF4-FFF2-40B4-BE49-F238E27FC236}">
                <a16:creationId xmlns:a16="http://schemas.microsoft.com/office/drawing/2014/main" id="{4E693C6E-CD0D-4ADB-8EDC-FCDE08D6EA50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1765318084" name="image" descr="{&quot;templafy&quot;:{&quot;id&quot;:&quot;6beff783-be0e-49c2-995e-9643b628b5c4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4000"/>
            <a:ext cx="684000" cy="684000"/>
          </a:xfrm>
          <a:prstGeom prst="rect">
            <a:avLst/>
          </a:prstGeom>
        </p:spPr>
      </p:pic>
      <p:pic>
        <p:nvPicPr>
          <p:cNvPr id="180281893" name="image" descr="{&quot;templafy&quot;:{&quot;id&quot;:&quot;3b7f4dbb-e8d7-43a5-aac7-bf1c63e1c8c1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20" name="Region">
            <a:extLst>
              <a:ext uri="{FF2B5EF4-FFF2-40B4-BE49-F238E27FC236}">
                <a16:creationId xmlns:a16="http://schemas.microsoft.com/office/drawing/2014/main" id="{20CBC785-56F5-48DD-9413-CEBA68A9FC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603438602" name="image" descr="{&quot;templafy&quot;:{&quot;id&quot;:&quot;2d103e39-56ba-4ee5-ab64-67da13cd9be2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1745195146" name="image" descr="{&quot;templafy&quot;:{&quot;id&quot;:&quot;d984439b-1244-4777-a041-f8d9d39d6113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125971939" name="image" descr="{&quot;templafy&quot;:{&quot;id&quot;:&quot;4b02efde-f50b-4fc3-b12d-468a25314809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5" name="text" descr="{&quot;templafy&quot;:{&quot;id&quot;:&quot;c2c72f82-76bc-4305-957f-3d5887001970&quot;}}" title="UserProfile.Name">
            <a:extLst>
              <a:ext uri="{FF2B5EF4-FFF2-40B4-BE49-F238E27FC236}">
                <a16:creationId xmlns:a16="http://schemas.microsoft.com/office/drawing/2014/main" id="{942EC712-B94B-4055-BE7D-8973BA96BC60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26" name="text" descr="{&quot;templafy&quot;:{&quot;id&quot;:&quot;daa21969-f174-4fbe-8ef2-c13182b24897&quot;}}" hidden="1" title="Form.Manuel_dato">
            <a:extLst>
              <a:ext uri="{FF2B5EF4-FFF2-40B4-BE49-F238E27FC236}">
                <a16:creationId xmlns:a16="http://schemas.microsoft.com/office/drawing/2014/main" id="{3321C456-855E-4615-89FF-2FC48B182200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2026431870" name="image" descr="{&quot;templafy&quot;:{&quot;id&quot;:&quot;2b6b31e8-e728-4195-81ca-797311ea5d74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129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 fel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5" hasCustomPrompt="1"/>
          </p:nvPr>
        </p:nvSpPr>
        <p:spPr>
          <a:xfrm>
            <a:off x="1367547" y="4838163"/>
            <a:ext cx="10137065" cy="654587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 baseline="0"/>
            </a:lvl1pPr>
            <a:lvl2pPr>
              <a:defRPr sz="1800"/>
            </a:lvl2pPr>
            <a:lvl3pPr marL="324000">
              <a:defRPr sz="1600"/>
            </a:lvl3pPr>
            <a:lvl4pPr marL="540000"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/>
            </a:lvl5pPr>
          </a:lstStyle>
          <a:p>
            <a:pPr lvl="0"/>
            <a:r>
              <a:rPr lang="da-DK" dirty="0"/>
              <a:t>Billedtekst 16pt i to eller max tre linjer</a:t>
            </a:r>
          </a:p>
        </p:txBody>
      </p:sp>
      <p:sp>
        <p:nvSpPr>
          <p:cNvPr id="19" name="Pladsholder til indhold 2"/>
          <p:cNvSpPr>
            <a:spLocks noGrp="1"/>
          </p:cNvSpPr>
          <p:nvPr>
            <p:ph sz="quarter" idx="17" hasCustomPrompt="1"/>
          </p:nvPr>
        </p:nvSpPr>
        <p:spPr>
          <a:xfrm>
            <a:off x="1367999" y="871200"/>
            <a:ext cx="10136614" cy="3831675"/>
          </a:xfrm>
        </p:spPr>
        <p:txBody>
          <a:bodyPr/>
          <a:lstStyle>
            <a:lvl1pPr marL="270000" indent="-270000">
              <a:defRPr baseline="0"/>
            </a:lvl1pPr>
            <a:lvl2pPr marL="630000" indent="-270000">
              <a:defRPr/>
            </a:lvl2pPr>
            <a:lvl3pPr marL="936000" indent="-234000">
              <a:defRPr/>
            </a:lvl3pPr>
            <a:lvl4pPr marL="1296000" indent="-216000">
              <a:defRPr/>
            </a:lvl4pPr>
            <a:lvl5pPr marL="1656000" indent="-216000">
              <a:defRPr/>
            </a:lvl5pPr>
            <a:lvl6pPr marL="1998000" indent="-180000">
              <a:defRPr/>
            </a:lvl6pPr>
            <a:lvl7pPr marL="2358000" indent="-180000">
              <a:defRPr/>
            </a:lvl7pPr>
            <a:lvl8pPr marL="2718000" indent="-180000">
              <a:defRPr/>
            </a:lvl8pPr>
            <a:lvl9pPr marL="2718000" indent="-180000">
              <a:defRPr sz="1000"/>
            </a:lvl9pPr>
          </a:lstStyle>
          <a:p>
            <a:pPr lvl="0"/>
            <a:r>
              <a:rPr lang="da-DK" dirty="0"/>
              <a:t>Brødtekst 22pt skrives her, eller tabel og diagram indsættes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  <a:p>
            <a:pPr lvl="8"/>
            <a:endParaRPr lang="da-DK" dirty="0"/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F378BB3-E053-49F9-9A7A-C0B10653107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A6C91655-88A1-4C0A-8A8C-9EA38197597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8066C8-4CB7-4D18-8A99-8983392878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" descr="{&quot;templafy&quot;:{&quot;id&quot;:&quot;cdcf29a0-4783-4573-8a26-147b18859ef6&quot;}}" title="UserProfile.Office.Virksomhed_{{DocumentLanguage}}">
            <a:extLst>
              <a:ext uri="{FF2B5EF4-FFF2-40B4-BE49-F238E27FC236}">
                <a16:creationId xmlns:a16="http://schemas.microsoft.com/office/drawing/2014/main" id="{6146C491-F52C-4CC4-B68A-1B556B13EC12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Herlev og Gentofte Hospital</a:t>
            </a:r>
          </a:p>
        </p:txBody>
      </p:sp>
      <p:sp>
        <p:nvSpPr>
          <p:cNvPr id="9" name="text" descr="{&quot;templafy&quot;:{&quot;id&quot;:&quot;d9b0fe92-8837-45e4-9976-96d402702732&quot;}}" title="UserProfile.CenterFreeText">
            <a:extLst>
              <a:ext uri="{FF2B5EF4-FFF2-40B4-BE49-F238E27FC236}">
                <a16:creationId xmlns:a16="http://schemas.microsoft.com/office/drawing/2014/main" id="{EFE9D610-3E2D-4336-BFED-06307C757B93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10" name="text" descr="{&quot;templafy&quot;:{&quot;id&quot;:&quot;bc1adb1f-08a1-4456-9dff-9fab6351d6b4&quot;}}" hidden="1" title="UserProfile.Centers.Center_{{DocumentLanguage}}">
            <a:extLst>
              <a:ext uri="{FF2B5EF4-FFF2-40B4-BE49-F238E27FC236}">
                <a16:creationId xmlns:a16="http://schemas.microsoft.com/office/drawing/2014/main" id="{7CDCCB15-F3B6-4E12-8F8C-26477B502FF5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12" name="text" descr="{&quot;templafy&quot;:{&quot;id&quot;:&quot;2ec59349-bddb-42e9-9830-0290e051b3f1&quot;}}" title="Form.PresentationTitle">
            <a:extLst>
              <a:ext uri="{FF2B5EF4-FFF2-40B4-BE49-F238E27FC236}">
                <a16:creationId xmlns:a16="http://schemas.microsoft.com/office/drawing/2014/main" id="{65CA55F8-E335-4AC4-9CBD-C2ED54C997CA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453617297" name="image" descr="{&quot;templafy&quot;:{&quot;id&quot;:&quot;2790b149-3fe7-4208-b7b8-03cea64f6aa3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4000"/>
            <a:ext cx="684000" cy="684000"/>
          </a:xfrm>
          <a:prstGeom prst="rect">
            <a:avLst/>
          </a:prstGeom>
        </p:spPr>
      </p:pic>
      <p:pic>
        <p:nvPicPr>
          <p:cNvPr id="1525108412" name="image" descr="{&quot;templafy&quot;:{&quot;id&quot;:&quot;b3a539da-7bc1-4f0d-9ff1-12bb6112c83b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20" name="Region">
            <a:extLst>
              <a:ext uri="{FF2B5EF4-FFF2-40B4-BE49-F238E27FC236}">
                <a16:creationId xmlns:a16="http://schemas.microsoft.com/office/drawing/2014/main" id="{CE54899A-3EBE-4219-AFB1-9E08B2D8EC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1811589848" name="image" descr="{&quot;templafy&quot;:{&quot;id&quot;:&quot;271a52ce-ea68-4320-8e6e-e661ff7c2764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1846007350" name="image" descr="{&quot;templafy&quot;:{&quot;id&quot;:&quot;9b387b14-6450-41fa-baf5-fd4cf473b9fb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547565753" name="image" descr="{&quot;templafy&quot;:{&quot;id&quot;:&quot;96f41a34-4a7a-414e-a652-97b03426343d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5" name="text" descr="{&quot;templafy&quot;:{&quot;id&quot;:&quot;55b0032b-adc1-4c39-addc-b5355edb2af0&quot;}}" title="UserProfile.Name">
            <a:extLst>
              <a:ext uri="{FF2B5EF4-FFF2-40B4-BE49-F238E27FC236}">
                <a16:creationId xmlns:a16="http://schemas.microsoft.com/office/drawing/2014/main" id="{29196FA7-035F-42A9-9CB1-B3531C1BCAD4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26" name="text" descr="{&quot;templafy&quot;:{&quot;id&quot;:&quot;5e990f80-2c76-46e6-8d9e-52e0f38fdd01&quot;}}" hidden="1" title="Form.Manuel_dato">
            <a:extLst>
              <a:ext uri="{FF2B5EF4-FFF2-40B4-BE49-F238E27FC236}">
                <a16:creationId xmlns:a16="http://schemas.microsoft.com/office/drawing/2014/main" id="{BDFC733C-32E6-4B9B-9AFE-2B046104CDBE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575998364" name="image" descr="{&quot;templafy&quot;:{&quot;id&quot;:&quot;a3fecaa5-1c80-4bc0-8f37-72fe114ebe3a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37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5" hasCustomPrompt="1"/>
          </p:nvPr>
        </p:nvSpPr>
        <p:spPr>
          <a:xfrm>
            <a:off x="1367997" y="4985492"/>
            <a:ext cx="4923265" cy="499321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400" baseline="0"/>
            </a:lvl1pPr>
            <a:lvl2pPr>
              <a:defRPr sz="1800"/>
            </a:lvl2pPr>
            <a:lvl3pPr marL="324000">
              <a:defRPr sz="1600"/>
            </a:lvl3pPr>
            <a:lvl4pPr marL="540000"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/>
            </a:lvl5pPr>
          </a:lstStyle>
          <a:p>
            <a:pPr lvl="0"/>
            <a:r>
              <a:rPr lang="da-DK" dirty="0"/>
              <a:t>Billedtekst 14pt i to eller max tre linjer</a:t>
            </a:r>
          </a:p>
        </p:txBody>
      </p:sp>
      <p:sp>
        <p:nvSpPr>
          <p:cNvPr id="25" name="Pladsholder til billede 2"/>
          <p:cNvSpPr>
            <a:spLocks noGrp="1"/>
          </p:cNvSpPr>
          <p:nvPr>
            <p:ph type="pic" sz="quarter" idx="16" hasCustomPrompt="1"/>
          </p:nvPr>
        </p:nvSpPr>
        <p:spPr>
          <a:xfrm>
            <a:off x="1367999" y="871201"/>
            <a:ext cx="4923264" cy="3984624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12" name="Pladsholder til tekst 3"/>
          <p:cNvSpPr>
            <a:spLocks noGrp="1"/>
          </p:cNvSpPr>
          <p:nvPr>
            <p:ph type="body" sz="quarter" idx="19" hasCustomPrompt="1"/>
          </p:nvPr>
        </p:nvSpPr>
        <p:spPr>
          <a:xfrm>
            <a:off x="6580188" y="4985492"/>
            <a:ext cx="4920915" cy="499321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400" baseline="0"/>
            </a:lvl1pPr>
            <a:lvl2pPr>
              <a:defRPr sz="1800"/>
            </a:lvl2pPr>
            <a:lvl3pPr marL="324000">
              <a:defRPr sz="1600"/>
            </a:lvl3pPr>
            <a:lvl4pPr marL="540000"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/>
            </a:lvl5pPr>
          </a:lstStyle>
          <a:p>
            <a:pPr lvl="0"/>
            <a:r>
              <a:rPr lang="da-DK" dirty="0"/>
              <a:t>Billedtekst 14pt i to eller max tre linjer</a:t>
            </a:r>
          </a:p>
        </p:txBody>
      </p:sp>
      <p:sp>
        <p:nvSpPr>
          <p:cNvPr id="17" name="Pladsholder til indhold 4"/>
          <p:cNvSpPr>
            <a:spLocks noGrp="1"/>
          </p:cNvSpPr>
          <p:nvPr>
            <p:ph sz="quarter" idx="14" hasCustomPrompt="1"/>
          </p:nvPr>
        </p:nvSpPr>
        <p:spPr>
          <a:xfrm>
            <a:off x="6580187" y="871200"/>
            <a:ext cx="4924425" cy="3988723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EE849DBD-7C04-447A-8265-A094C811DA4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3D307C9-5829-4405-8C46-DB8A846A188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74E9D-EC97-4196-B393-DE76FB0123F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" descr="{&quot;templafy&quot;:{&quot;id&quot;:&quot;969a693f-ebf8-465a-a185-169f3b548761&quot;}}" title="UserProfile.Office.Virksomhed_{{DocumentLanguage}}">
            <a:extLst>
              <a:ext uri="{FF2B5EF4-FFF2-40B4-BE49-F238E27FC236}">
                <a16:creationId xmlns:a16="http://schemas.microsoft.com/office/drawing/2014/main" id="{FC6B8FFA-421A-4AC8-AB7A-A20E7560050C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Herlev og Gentofte Hospital</a:t>
            </a:r>
          </a:p>
        </p:txBody>
      </p:sp>
      <p:sp>
        <p:nvSpPr>
          <p:cNvPr id="10" name="text" descr="{&quot;templafy&quot;:{&quot;id&quot;:&quot;b17f29f4-4a72-4f43-bcd3-88598c8a36e4&quot;}}" title="UserProfile.CenterFreeText">
            <a:extLst>
              <a:ext uri="{FF2B5EF4-FFF2-40B4-BE49-F238E27FC236}">
                <a16:creationId xmlns:a16="http://schemas.microsoft.com/office/drawing/2014/main" id="{36C974BD-9E8A-4E8C-828F-626EDB0F399E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13" name="text" descr="{&quot;templafy&quot;:{&quot;id&quot;:&quot;ad3f31ee-6507-4842-8baa-be2a6d0b8f84&quot;}}" hidden="1" title="UserProfile.Centers.Center_{{DocumentLanguage}}">
            <a:extLst>
              <a:ext uri="{FF2B5EF4-FFF2-40B4-BE49-F238E27FC236}">
                <a16:creationId xmlns:a16="http://schemas.microsoft.com/office/drawing/2014/main" id="{DC579ACE-EC3D-4174-A22C-37EF28460B7F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14" name="text" descr="{&quot;templafy&quot;:{&quot;id&quot;:&quot;0a5db02b-9c9f-44ae-bd51-f2c7d5727e71&quot;}}" title="Form.PresentationTitle">
            <a:extLst>
              <a:ext uri="{FF2B5EF4-FFF2-40B4-BE49-F238E27FC236}">
                <a16:creationId xmlns:a16="http://schemas.microsoft.com/office/drawing/2014/main" id="{8C45D06A-4D72-4EDC-8F4A-F34DEE5AFB1C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8167530" name="image" descr="{&quot;templafy&quot;:{&quot;id&quot;:&quot;c44a1b0b-4dc7-4b87-8f3a-f0bd1ccc2581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4000"/>
            <a:ext cx="684000" cy="684000"/>
          </a:xfrm>
          <a:prstGeom prst="rect">
            <a:avLst/>
          </a:prstGeom>
        </p:spPr>
      </p:pic>
      <p:pic>
        <p:nvPicPr>
          <p:cNvPr id="2089667350" name="image" descr="{&quot;templafy&quot;:{&quot;id&quot;:&quot;150d067d-c994-4bd9-954a-0155d7076556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22" name="Region">
            <a:extLst>
              <a:ext uri="{FF2B5EF4-FFF2-40B4-BE49-F238E27FC236}">
                <a16:creationId xmlns:a16="http://schemas.microsoft.com/office/drawing/2014/main" id="{523A8909-067C-42CA-BE8D-2D94EDF3F0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1603280061" name="image" descr="{&quot;templafy&quot;:{&quot;id&quot;:&quot;6776a520-51db-4ded-827e-4cdf32215e62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84034772" name="image" descr="{&quot;templafy&quot;:{&quot;id&quot;:&quot;51b528fc-3d2a-4aa6-8958-835b54bd43ca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166769836" name="image" descr="{&quot;templafy&quot;:{&quot;id&quot;:&quot;e69f4995-a79e-44da-9e8c-b359cccde893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8" name="text" descr="{&quot;templafy&quot;:{&quot;id&quot;:&quot;5d2af477-39f8-4792-8c65-693a8efa9130&quot;}}" title="UserProfile.Name">
            <a:extLst>
              <a:ext uri="{FF2B5EF4-FFF2-40B4-BE49-F238E27FC236}">
                <a16:creationId xmlns:a16="http://schemas.microsoft.com/office/drawing/2014/main" id="{E83158B3-18FC-4F56-BE63-E6A9907D7100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29" name="text" descr="{&quot;templafy&quot;:{&quot;id&quot;:&quot;0109998d-9bb7-4f61-83de-fb7e0f5638e2&quot;}}" hidden="1" title="Form.Manuel_dato">
            <a:extLst>
              <a:ext uri="{FF2B5EF4-FFF2-40B4-BE49-F238E27FC236}">
                <a16:creationId xmlns:a16="http://schemas.microsoft.com/office/drawing/2014/main" id="{009D0DCA-018C-405E-8A6E-31A87DC91244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159689852" name="image" descr="{&quot;templafy&quot;:{&quot;id&quot;:&quot;d8163bf7-b5fe-41a5-bac8-d5219f8278a2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543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lt &amp; teks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67999" y="871200"/>
            <a:ext cx="10136613" cy="82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27" name="Pladsholder til tekst 1"/>
          <p:cNvSpPr>
            <a:spLocks noGrp="1"/>
          </p:cNvSpPr>
          <p:nvPr>
            <p:ph type="body" sz="quarter" idx="15" hasCustomPrompt="1"/>
          </p:nvPr>
        </p:nvSpPr>
        <p:spPr>
          <a:xfrm>
            <a:off x="1366839" y="4986001"/>
            <a:ext cx="4927440" cy="498812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400" baseline="0"/>
            </a:lvl1pPr>
            <a:lvl2pPr>
              <a:defRPr sz="1800"/>
            </a:lvl2pPr>
            <a:lvl3pPr marL="324000">
              <a:defRPr sz="1600"/>
            </a:lvl3pPr>
            <a:lvl4pPr marL="540000"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/>
            </a:lvl5pPr>
          </a:lstStyle>
          <a:p>
            <a:pPr lvl="0"/>
            <a:r>
              <a:rPr lang="da-DK" dirty="0"/>
              <a:t>Billedtekst 14pt i to eller max tre linjer</a:t>
            </a:r>
          </a:p>
        </p:txBody>
      </p:sp>
      <p:sp>
        <p:nvSpPr>
          <p:cNvPr id="28" name="Pladsholder til billede 2"/>
          <p:cNvSpPr>
            <a:spLocks noGrp="1"/>
          </p:cNvSpPr>
          <p:nvPr>
            <p:ph type="pic" sz="quarter" idx="17" hasCustomPrompt="1"/>
          </p:nvPr>
        </p:nvSpPr>
        <p:spPr>
          <a:xfrm>
            <a:off x="1367999" y="1976399"/>
            <a:ext cx="4923264" cy="2880000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24" name="Pladsholder til indhold 3"/>
          <p:cNvSpPr>
            <a:spLocks noGrp="1"/>
          </p:cNvSpPr>
          <p:nvPr>
            <p:ph sz="quarter" idx="14" hasCustomPrompt="1"/>
          </p:nvPr>
        </p:nvSpPr>
        <p:spPr>
          <a:xfrm>
            <a:off x="6580188" y="1989139"/>
            <a:ext cx="4924424" cy="3495674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EA25F8AF-2D8A-4335-943D-F40DE9A0596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96A8B04C-CD21-4171-B523-6B578AF9030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B07D04-A4E5-4C68-B128-D96553C75EA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" descr="{&quot;templafy&quot;:{&quot;id&quot;:&quot;08fb0b03-f492-479f-ae86-a07572feeccc&quot;}}" title="UserProfile.Office.Virksomhed_{{DocumentLanguage}}">
            <a:extLst>
              <a:ext uri="{FF2B5EF4-FFF2-40B4-BE49-F238E27FC236}">
                <a16:creationId xmlns:a16="http://schemas.microsoft.com/office/drawing/2014/main" id="{329EFC6E-917D-4A17-B097-E6F6742EEAD6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Herlev og Gentofte Hospital</a:t>
            </a:r>
          </a:p>
        </p:txBody>
      </p:sp>
      <p:sp>
        <p:nvSpPr>
          <p:cNvPr id="10" name="text" descr="{&quot;templafy&quot;:{&quot;id&quot;:&quot;6f03f89e-a069-47f2-a55a-53a62160a7f0&quot;}}" title="UserProfile.CenterFreeText">
            <a:extLst>
              <a:ext uri="{FF2B5EF4-FFF2-40B4-BE49-F238E27FC236}">
                <a16:creationId xmlns:a16="http://schemas.microsoft.com/office/drawing/2014/main" id="{FE869C55-5188-4178-A8BB-0A2C0434C454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11" name="text" descr="{&quot;templafy&quot;:{&quot;id&quot;:&quot;b995ec26-63ad-44a2-a8a2-d3f1fae0de00&quot;}}" hidden="1" title="UserProfile.Centers.Center_{{DocumentLanguage}}">
            <a:extLst>
              <a:ext uri="{FF2B5EF4-FFF2-40B4-BE49-F238E27FC236}">
                <a16:creationId xmlns:a16="http://schemas.microsoft.com/office/drawing/2014/main" id="{ECE61B8B-930B-4465-924D-E6545149900F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12" name="text" descr="{&quot;templafy&quot;:{&quot;id&quot;:&quot;1001a951-5db5-4381-b29b-30d4b131ca78&quot;}}" title="Form.PresentationTitle">
            <a:extLst>
              <a:ext uri="{FF2B5EF4-FFF2-40B4-BE49-F238E27FC236}">
                <a16:creationId xmlns:a16="http://schemas.microsoft.com/office/drawing/2014/main" id="{8A1B75FB-DD2D-46ED-8B80-10EEA78740CF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164077952" name="image" descr="{&quot;templafy&quot;:{&quot;id&quot;:&quot;e16e02fe-60b6-4654-9ab6-d0c83081fdf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4000"/>
            <a:ext cx="684000" cy="684000"/>
          </a:xfrm>
          <a:prstGeom prst="rect">
            <a:avLst/>
          </a:prstGeom>
        </p:spPr>
      </p:pic>
      <p:pic>
        <p:nvPicPr>
          <p:cNvPr id="1400165477" name="image" descr="{&quot;templafy&quot;:{&quot;id&quot;:&quot;d10468d2-3a3b-4770-b7e6-f41e3d699821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19" name="Region">
            <a:extLst>
              <a:ext uri="{FF2B5EF4-FFF2-40B4-BE49-F238E27FC236}">
                <a16:creationId xmlns:a16="http://schemas.microsoft.com/office/drawing/2014/main" id="{22692D97-D942-4B10-9245-2FD246EB48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2037230496" name="image" descr="{&quot;templafy&quot;:{&quot;id&quot;:&quot;d07706c6-a42f-4f8b-9336-97159b9cfe55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1648352531" name="image" descr="{&quot;templafy&quot;:{&quot;id&quot;:&quot;e2db6029-71b4-41ff-aa71-5cbae9e907c1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998772164" name="image" descr="{&quot;templafy&quot;:{&quot;id&quot;:&quot;e0736bc2-b01f-4311-b24f-b5c32ec23f2a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5" name="text" descr="{&quot;templafy&quot;:{&quot;id&quot;:&quot;05573a7d-6254-4856-8ea6-963cc9574fdb&quot;}}" title="UserProfile.Name">
            <a:extLst>
              <a:ext uri="{FF2B5EF4-FFF2-40B4-BE49-F238E27FC236}">
                <a16:creationId xmlns:a16="http://schemas.microsoft.com/office/drawing/2014/main" id="{CF1E95FC-C105-4F7E-90D3-FA724261E690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26" name="text" descr="{&quot;templafy&quot;:{&quot;id&quot;:&quot;c0aef98f-538c-49c6-9e07-093f112b6b85&quot;}}" hidden="1" title="Form.Manuel_dato">
            <a:extLst>
              <a:ext uri="{FF2B5EF4-FFF2-40B4-BE49-F238E27FC236}">
                <a16:creationId xmlns:a16="http://schemas.microsoft.com/office/drawing/2014/main" id="{B0C5DB91-4FD4-4324-A299-170D5079785E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1341203260" name="image" descr="{&quot;templafy&quot;:{&quot;id&quot;:&quot;5a28d0b9-6729-4f6a-8e75-82ac31f551c8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92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palte &amp; foto/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52000" y="1700213"/>
            <a:ext cx="5004000" cy="82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teksten vokser opad</a:t>
            </a:r>
          </a:p>
        </p:txBody>
      </p:sp>
      <p:sp>
        <p:nvSpPr>
          <p:cNvPr id="24" name="Pladsholder til indhold 3"/>
          <p:cNvSpPr>
            <a:spLocks noGrp="1"/>
          </p:cNvSpPr>
          <p:nvPr>
            <p:ph sz="quarter" idx="14" hasCustomPrompt="1"/>
          </p:nvPr>
        </p:nvSpPr>
        <p:spPr>
          <a:xfrm>
            <a:off x="1152000" y="2818800"/>
            <a:ext cx="5004000" cy="2880399"/>
          </a:xfrm>
        </p:spPr>
        <p:txBody>
          <a:bodyPr/>
          <a:lstStyle>
            <a:lvl1pPr marL="0" indent="0">
              <a:buNone/>
              <a:defRPr sz="1800"/>
            </a:lvl1pPr>
            <a:lvl2pPr marL="627750" indent="-285750">
              <a:buFont typeface="Arial" panose="020B0604020202020204" pitchFamily="34" charset="0"/>
              <a:buChar char="•"/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EA25F8AF-2D8A-4335-943D-F40DE9A0596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96A8B04C-CD21-4171-B523-6B578AF9030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" descr="{&quot;templafy&quot;:{&quot;id&quot;:&quot;119b70a5-42bd-498d-baf8-8cb5140ac1ec&quot;}}" hidden="1" title="UserProfile.CenterFreeText">
            <a:extLst>
              <a:ext uri="{FF2B5EF4-FFF2-40B4-BE49-F238E27FC236}">
                <a16:creationId xmlns:a16="http://schemas.microsoft.com/office/drawing/2014/main" id="{FE869C55-5188-4178-A8BB-0A2C0434C454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26" name="text" descr="{&quot;templafy&quot;:{&quot;id&quot;:&quot;e6557669-16f1-4b9d-a9d4-8fe8fd9f6172&quot;}}" hidden="1" title="Form.Manuel_dato">
            <a:extLst>
              <a:ext uri="{FF2B5EF4-FFF2-40B4-BE49-F238E27FC236}">
                <a16:creationId xmlns:a16="http://schemas.microsoft.com/office/drawing/2014/main" id="{B0C5DB91-4FD4-4324-A299-170D5079785E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2D105E57-125C-464E-8C81-859B094C1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30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272646524" name="image" descr="{&quot;templafy&quot;:{&quot;id&quot;:&quot;36afc9fd-4b81-4160-9272-db073a46b71d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2115139217" name="image" descr="{&quot;templafy&quot;:{&quot;id&quot;:&quot;ab51f406-5e1f-4a9d-a7fa-d83b66642b4e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42" name="Region">
            <a:extLst>
              <a:ext uri="{FF2B5EF4-FFF2-40B4-BE49-F238E27FC236}">
                <a16:creationId xmlns:a16="http://schemas.microsoft.com/office/drawing/2014/main" id="{0035DACC-BB11-47B8-9068-0372568AF1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43" name="Slide Number Placeholder 6">
            <a:extLst>
              <a:ext uri="{FF2B5EF4-FFF2-40B4-BE49-F238E27FC236}">
                <a16:creationId xmlns:a16="http://schemas.microsoft.com/office/drawing/2014/main" id="{28AA4E73-DE2B-4DB0-B568-040DDF5B5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338550822" name="image" descr="{&quot;templafy&quot;:{&quot;id&quot;:&quot;27b20f65-8ba2-42fa-b63d-968dde996dcb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45" name="text" descr="{&quot;templafy&quot;:{&quot;id&quot;:&quot;85537f41-bcbc-4774-9249-57bf650969fe&quot;}}" title="Form.PresentationTitle">
            <a:extLst>
              <a:ext uri="{FF2B5EF4-FFF2-40B4-BE49-F238E27FC236}">
                <a16:creationId xmlns:a16="http://schemas.microsoft.com/office/drawing/2014/main" id="{F6A741A6-1F1B-4975-9DF8-0D2B18CE3A71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46" name="text" descr="{&quot;templafy&quot;:{&quot;id&quot;:&quot;ea9065ea-7ad5-4e67-bd7d-7656af2675ab&quot;}}" title="UserProfile.Name">
            <a:extLst>
              <a:ext uri="{FF2B5EF4-FFF2-40B4-BE49-F238E27FC236}">
                <a16:creationId xmlns:a16="http://schemas.microsoft.com/office/drawing/2014/main" id="{31633B78-D79D-4BE3-81F4-2300E6F35B01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47" name="text" descr="{&quot;templafy&quot;:{&quot;id&quot;:&quot;bb229a5c-9ee4-42e9-83ad-5d405387a2ab&quot;}}" hidden="1" title="Form.Manuel_dato">
            <a:extLst>
              <a:ext uri="{FF2B5EF4-FFF2-40B4-BE49-F238E27FC236}">
                <a16:creationId xmlns:a16="http://schemas.microsoft.com/office/drawing/2014/main" id="{DE3AD450-99A6-437D-A389-A29CD5F76C95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23" name="Pladsholder til billede 2">
            <a:extLst>
              <a:ext uri="{FF2B5EF4-FFF2-40B4-BE49-F238E27FC236}">
                <a16:creationId xmlns:a16="http://schemas.microsoft.com/office/drawing/2014/main" id="{3D1A3B3E-9C37-485F-B307-A3497BB72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01600" y="819053"/>
            <a:ext cx="4995075" cy="5276411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 eller grafik</a:t>
            </a:r>
          </a:p>
        </p:txBody>
      </p:sp>
      <p:sp>
        <p:nvSpPr>
          <p:cNvPr id="27" name="text" descr="{&quot;templafy&quot;:{&quot;id&quot;:&quot;313a50ef-b5b1-43f4-8830-3fbb79ec8ad7&quot;}}" title="UserProfile.Office.Virksomhed_{{DocumentLanguage}}">
            <a:extLst>
              <a:ext uri="{FF2B5EF4-FFF2-40B4-BE49-F238E27FC236}">
                <a16:creationId xmlns:a16="http://schemas.microsoft.com/office/drawing/2014/main" id="{E221E22D-041F-4D0F-A6D1-659CB6E986AB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5">
                    <a:lumMod val="75000"/>
                  </a:schemeClr>
                </a:solidFill>
              </a:rPr>
              <a:t>Amager og Hvidovre Hospital</a:t>
            </a:r>
          </a:p>
        </p:txBody>
      </p:sp>
      <p:sp>
        <p:nvSpPr>
          <p:cNvPr id="28" name="text" descr="{&quot;templafy&quot;:{&quot;id&quot;:&quot;1ca83e5a-0006-43da-92b9-b3a1f235adce&quot;}}" title="UserProfile.CenterFreeText">
            <a:extLst>
              <a:ext uri="{FF2B5EF4-FFF2-40B4-BE49-F238E27FC236}">
                <a16:creationId xmlns:a16="http://schemas.microsoft.com/office/drawing/2014/main" id="{02BF42D2-A618-4A52-937B-A533EA495EB0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" name="text" descr="{&quot;templafy&quot;:{&quot;id&quot;:&quot;63a80829-494d-49a6-8da2-ad238e3d53bf&quot;}}" hidden="1" title="UserProfile.Centers.Center_{{DocumentLanguage}}">
            <a:extLst>
              <a:ext uri="{FF2B5EF4-FFF2-40B4-BE49-F238E27FC236}">
                <a16:creationId xmlns:a16="http://schemas.microsoft.com/office/drawing/2014/main" id="{0157B927-C286-498C-984E-A14B19B58AD5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87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illede og 2/3 tekst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F414A781-E1EA-496D-8900-B19CC3003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  <a:endParaRPr lang="en-GB" dirty="0"/>
          </a:p>
        </p:txBody>
      </p:sp>
      <p:sp>
        <p:nvSpPr>
          <p:cNvPr id="25" name="Pladsholder til billede 2"/>
          <p:cNvSpPr>
            <a:spLocks noGrp="1"/>
          </p:cNvSpPr>
          <p:nvPr>
            <p:ph type="pic" sz="quarter" idx="16" hasCustomPrompt="1"/>
          </p:nvPr>
        </p:nvSpPr>
        <p:spPr>
          <a:xfrm>
            <a:off x="1367999" y="1974850"/>
            <a:ext cx="3503865" cy="3509963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17" name="Pladsholder til indhold 4"/>
          <p:cNvSpPr>
            <a:spLocks noGrp="1"/>
          </p:cNvSpPr>
          <p:nvPr>
            <p:ph sz="quarter" idx="14" hasCustomPrompt="1"/>
          </p:nvPr>
        </p:nvSpPr>
        <p:spPr>
          <a:xfrm>
            <a:off x="5147999" y="1989138"/>
            <a:ext cx="6356613" cy="3495675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C2AF5AB9-1CB1-496F-9EC0-8AEA03F4AD6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920C77BC-0619-4B83-AE63-F3B07DBCC2C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C6D3D0-36E3-4258-918C-894C1CE2B9D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" descr="{&quot;templafy&quot;:{&quot;id&quot;:&quot;246e4f44-ea21-4a19-a8d4-0bcb232d03d4&quot;}}" title="UserProfile.Office.Virksomhed_{{DocumentLanguage}}">
            <a:extLst>
              <a:ext uri="{FF2B5EF4-FFF2-40B4-BE49-F238E27FC236}">
                <a16:creationId xmlns:a16="http://schemas.microsoft.com/office/drawing/2014/main" id="{094D48D1-3A36-4256-98E2-3E09E16F9613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Herlev og Gentofte Hospital</a:t>
            </a:r>
          </a:p>
        </p:txBody>
      </p:sp>
      <p:sp>
        <p:nvSpPr>
          <p:cNvPr id="10" name="text" descr="{&quot;templafy&quot;:{&quot;id&quot;:&quot;8c294292-c551-4840-ad91-9f8ce1cd6adc&quot;}}" title="UserProfile.CenterFreeText">
            <a:extLst>
              <a:ext uri="{FF2B5EF4-FFF2-40B4-BE49-F238E27FC236}">
                <a16:creationId xmlns:a16="http://schemas.microsoft.com/office/drawing/2014/main" id="{4A81FBCC-2D00-40FA-A91D-C1C678FFE578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11" name="text" descr="{&quot;templafy&quot;:{&quot;id&quot;:&quot;12cfd288-3557-47f1-88bc-33f418dcb176&quot;}}" hidden="1" title="UserProfile.Centers.Center_{{DocumentLanguage}}">
            <a:extLst>
              <a:ext uri="{FF2B5EF4-FFF2-40B4-BE49-F238E27FC236}">
                <a16:creationId xmlns:a16="http://schemas.microsoft.com/office/drawing/2014/main" id="{A4EBEBF1-96B2-4FD9-9A1F-0DC4B6399BDD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12" name="text" descr="{&quot;templafy&quot;:{&quot;id&quot;:&quot;828fa41a-b6b5-4e24-9017-b9876ce47e23&quot;}}" title="Form.PresentationTitle">
            <a:extLst>
              <a:ext uri="{FF2B5EF4-FFF2-40B4-BE49-F238E27FC236}">
                <a16:creationId xmlns:a16="http://schemas.microsoft.com/office/drawing/2014/main" id="{27955C15-87DF-44D3-BB7F-46DF20BDC193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1656808397" name="image" descr="{&quot;templafy&quot;:{&quot;id&quot;:&quot;d36dc177-bb83-4b42-b670-32c3b4e12764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4000"/>
            <a:ext cx="684000" cy="684000"/>
          </a:xfrm>
          <a:prstGeom prst="rect">
            <a:avLst/>
          </a:prstGeom>
        </p:spPr>
      </p:pic>
      <p:pic>
        <p:nvPicPr>
          <p:cNvPr id="421022760" name="image" descr="{&quot;templafy&quot;:{&quot;id&quot;:&quot;9b55dfc3-5a02-4f18-8c92-7e06cbe69eee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20" name="Region">
            <a:extLst>
              <a:ext uri="{FF2B5EF4-FFF2-40B4-BE49-F238E27FC236}">
                <a16:creationId xmlns:a16="http://schemas.microsoft.com/office/drawing/2014/main" id="{3FF75CF8-876B-4249-86E6-24AEDF5729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1123307778" name="image" descr="{&quot;templafy&quot;:{&quot;id&quot;:&quot;2377b738-3d6e-4081-82fa-2f36598e17f6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1161366143" name="image" descr="{&quot;templafy&quot;:{&quot;id&quot;:&quot;da14ffa7-401b-40a4-91fa-4c524de21b27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32784261" name="image" descr="{&quot;templafy&quot;:{&quot;id&quot;:&quot;d626aaa7-1121-49b7-8def-46447dee6ecb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6" name="text" descr="{&quot;templafy&quot;:{&quot;id&quot;:&quot;1f248db5-593a-439c-9bbe-bda09ad677f3&quot;}}" title="UserProfile.Name">
            <a:extLst>
              <a:ext uri="{FF2B5EF4-FFF2-40B4-BE49-F238E27FC236}">
                <a16:creationId xmlns:a16="http://schemas.microsoft.com/office/drawing/2014/main" id="{91271CC7-CBC0-4401-960C-8A2FB37DB8CF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27" name="text" descr="{&quot;templafy&quot;:{&quot;id&quot;:&quot;efecae8a-7f34-4bea-a3f1-698e56ab3ce6&quot;}}" hidden="1" title="Form.Manuel_dato">
            <a:extLst>
              <a:ext uri="{FF2B5EF4-FFF2-40B4-BE49-F238E27FC236}">
                <a16:creationId xmlns:a16="http://schemas.microsoft.com/office/drawing/2014/main" id="{EF71415C-C868-4AF0-9233-D343B0457C65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2047153317" name="image" descr="{&quot;templafy&quot;:{&quot;id&quot;:&quot;aacf6d0d-6338-4791-baef-a4d156c3d3f4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559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kstfelt og 1/3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F414A781-E1EA-496D-8900-B19CC3003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6837" y="872078"/>
            <a:ext cx="10137776" cy="82691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  <a:endParaRPr lang="en-GB" dirty="0"/>
          </a:p>
        </p:txBody>
      </p:sp>
      <p:sp>
        <p:nvSpPr>
          <p:cNvPr id="17" name="Pladsholder til indhold 4"/>
          <p:cNvSpPr>
            <a:spLocks noGrp="1"/>
          </p:cNvSpPr>
          <p:nvPr>
            <p:ph sz="quarter" idx="14" hasCustomPrompt="1"/>
          </p:nvPr>
        </p:nvSpPr>
        <p:spPr>
          <a:xfrm>
            <a:off x="1362637" y="1989138"/>
            <a:ext cx="6356613" cy="3495675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25" name="Pladsholder til billede 2"/>
          <p:cNvSpPr>
            <a:spLocks noGrp="1"/>
          </p:cNvSpPr>
          <p:nvPr>
            <p:ph type="pic" sz="quarter" idx="16" hasCustomPrompt="1"/>
          </p:nvPr>
        </p:nvSpPr>
        <p:spPr>
          <a:xfrm>
            <a:off x="8000748" y="1974850"/>
            <a:ext cx="3503865" cy="3509963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C9C0B2A7-3DFE-4CC8-8BE3-61DAC66F5EC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514F3406-1C02-480E-802F-F1D258D79D7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2963BFD-3A41-4FEB-A354-A722F818746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text" descr="{&quot;templafy&quot;:{&quot;id&quot;:&quot;8a60cc6b-4abd-467b-833d-d14a0ec12d0a&quot;}}" title="UserProfile.Office.Virksomhed_{{DocumentLanguage}}">
            <a:extLst>
              <a:ext uri="{FF2B5EF4-FFF2-40B4-BE49-F238E27FC236}">
                <a16:creationId xmlns:a16="http://schemas.microsoft.com/office/drawing/2014/main" id="{A9AA1974-621E-41C6-B8A0-AB3BFE46445E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Herlev og Gentofte Hospital</a:t>
            </a:r>
          </a:p>
        </p:txBody>
      </p:sp>
      <p:sp>
        <p:nvSpPr>
          <p:cNvPr id="15" name="text" descr="{&quot;templafy&quot;:{&quot;id&quot;:&quot;c14ada9d-4fd0-4c5b-99bc-3d734854fb59&quot;}}" title="UserProfile.CenterFreeText">
            <a:extLst>
              <a:ext uri="{FF2B5EF4-FFF2-40B4-BE49-F238E27FC236}">
                <a16:creationId xmlns:a16="http://schemas.microsoft.com/office/drawing/2014/main" id="{226DD646-CDFB-498F-AD59-3799A441C707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16" name="text" descr="{&quot;templafy&quot;:{&quot;id&quot;:&quot;b8fec446-2d30-4024-9b2c-0e8c20ea7905&quot;}}" hidden="1" title="UserProfile.Centers.Center_{{DocumentLanguage}}">
            <a:extLst>
              <a:ext uri="{FF2B5EF4-FFF2-40B4-BE49-F238E27FC236}">
                <a16:creationId xmlns:a16="http://schemas.microsoft.com/office/drawing/2014/main" id="{55FBE99C-ABCF-43A8-91A8-908FE2CE9FC9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18" name="text" descr="{&quot;templafy&quot;:{&quot;id&quot;:&quot;6941d2a9-1b3f-4197-a76b-448db06a5160&quot;}}" title="Form.PresentationTitle">
            <a:extLst>
              <a:ext uri="{FF2B5EF4-FFF2-40B4-BE49-F238E27FC236}">
                <a16:creationId xmlns:a16="http://schemas.microsoft.com/office/drawing/2014/main" id="{844659C8-9E78-4147-A1B5-86DCA238C0DB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1172184129" name="image" descr="{&quot;templafy&quot;:{&quot;id&quot;:&quot;cd0784af-a973-475b-9b87-bb77eeb41082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4000"/>
            <a:ext cx="684000" cy="684000"/>
          </a:xfrm>
          <a:prstGeom prst="rect">
            <a:avLst/>
          </a:prstGeom>
        </p:spPr>
      </p:pic>
      <p:pic>
        <p:nvPicPr>
          <p:cNvPr id="706410007" name="image" descr="{&quot;templafy&quot;:{&quot;id&quot;:&quot;25214c5a-c174-4b0d-8cdd-321f6af3f6f0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26" name="Region">
            <a:extLst>
              <a:ext uri="{FF2B5EF4-FFF2-40B4-BE49-F238E27FC236}">
                <a16:creationId xmlns:a16="http://schemas.microsoft.com/office/drawing/2014/main" id="{24C82E6E-6877-4E15-AFED-98065C94C1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873049224" name="image" descr="{&quot;templafy&quot;:{&quot;id&quot;:&quot;aee883fc-a6c5-45ae-9007-71aeb80543b4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2128362711" name="image" descr="{&quot;templafy&quot;:{&quot;id&quot;:&quot;7b8141c8-9e46-4b1b-a475-ca289be8e538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608085424" name="image" descr="{&quot;templafy&quot;:{&quot;id&quot;:&quot;681dd0ba-1652-4da3-bc26-f919a538f683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0" name="text" descr="{&quot;templafy&quot;:{&quot;id&quot;:&quot;ed13e686-ea79-4b18-b30e-61568f4b772f&quot;}}" title="UserProfile.Name">
            <a:extLst>
              <a:ext uri="{FF2B5EF4-FFF2-40B4-BE49-F238E27FC236}">
                <a16:creationId xmlns:a16="http://schemas.microsoft.com/office/drawing/2014/main" id="{555E8161-E3E7-4EB8-85AB-CA766020B231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21" name="text" descr="{&quot;templafy&quot;:{&quot;id&quot;:&quot;81901e73-7ef9-47d9-a50d-1f611cfa3677&quot;}}" hidden="1" title="Form.Manuel_dato">
            <a:extLst>
              <a:ext uri="{FF2B5EF4-FFF2-40B4-BE49-F238E27FC236}">
                <a16:creationId xmlns:a16="http://schemas.microsoft.com/office/drawing/2014/main" id="{BC3CDEBC-4D98-43C9-A1ED-05AB4D332A6F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1027281697" name="image" descr="{&quot;templafy&quot;:{&quot;id&quot;:&quot;af07a74f-5629-4e78-82a1-38e3ff933341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355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dt billed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1ADD90D0-F6A3-4F85-A196-6E7F39CA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84A09467-3A38-402F-9ED6-D89FA586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Pladsholder til billede 2">
            <a:extLst>
              <a:ext uri="{FF2B5EF4-FFF2-40B4-BE49-F238E27FC236}">
                <a16:creationId xmlns:a16="http://schemas.microsoft.com/office/drawing/2014/main" id="{C870A587-0A3A-42CA-9458-234900FF9E4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1999" cy="6858000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</p:spTree>
    <p:extLst>
      <p:ext uri="{BB962C8B-B14F-4D97-AF65-F5344CB8AC3E}">
        <p14:creationId xmlns:p14="http://schemas.microsoft.com/office/powerpoint/2010/main" val="42746693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vid dæk boks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800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366837" y="2328863"/>
            <a:ext cx="10137775" cy="3155951"/>
          </a:xfrm>
        </p:spPr>
        <p:txBody>
          <a:bodyPr anchor="t" anchorCtr="0"/>
          <a:lstStyle>
            <a:lvl1pPr>
              <a:defRPr sz="3700"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Overskrift 38pt skrives her</a:t>
            </a:r>
            <a:br>
              <a:rPr lang="da-DK" dirty="0"/>
            </a:br>
            <a:r>
              <a:rPr lang="da-DK" dirty="0"/>
              <a:t>i to eller flere linjer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501F5-EB62-40C6-A824-362A150E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484095767" name="image" descr="{&quot;templafy&quot;:{&quot;id&quot;:&quot;138b9916-0a8a-4a5d-b9a5-038cedfee8fd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sp>
        <p:nvSpPr>
          <p:cNvPr id="16" name="text" descr="{&quot;templafy&quot;:{&quot;id&quot;:&quot;adfc36d8-0bb7-4806-bcfe-5c0e2efa3b03&quot;}}" title="UserProfile.Office.Virksomhed_{{DocumentLanguage}}">
            <a:extLst>
              <a:ext uri="{FF2B5EF4-FFF2-40B4-BE49-F238E27FC236}">
                <a16:creationId xmlns:a16="http://schemas.microsoft.com/office/drawing/2014/main" id="{FEADB208-04FC-4883-BFF3-8853B2AEB238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chemeClr val="tx1"/>
                </a:solidFill>
              </a:rPr>
              <a:t>Herlev og Gentofte Hospital</a:t>
            </a:r>
          </a:p>
        </p:txBody>
      </p:sp>
      <p:sp>
        <p:nvSpPr>
          <p:cNvPr id="17" name="text" descr="{&quot;templafy&quot;:{&quot;id&quot;:&quot;ea0a136d-ae98-4215-b591-64baeffc8c3b&quot;}}" title="UserProfile.CenterFreeText">
            <a:extLst>
              <a:ext uri="{FF2B5EF4-FFF2-40B4-BE49-F238E27FC236}">
                <a16:creationId xmlns:a16="http://schemas.microsoft.com/office/drawing/2014/main" id="{453BA509-AEA3-42BA-BFA2-2D8120882C40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19" name="text" descr="{&quot;templafy&quot;:{&quot;id&quot;:&quot;b30bb569-229c-4adc-ac8c-8aa0ce7295fb&quot;}}" hidden="1" title="UserProfile.Centers.Center_{{DocumentLanguage}}">
            <a:extLst>
              <a:ext uri="{FF2B5EF4-FFF2-40B4-BE49-F238E27FC236}">
                <a16:creationId xmlns:a16="http://schemas.microsoft.com/office/drawing/2014/main" id="{54DF22DF-2E32-46BB-9E30-FD81DB7AE5E3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22" name="text" descr="{&quot;templafy&quot;:{&quot;id&quot;:&quot;886094b9-1aa6-4731-95c6-4cf18d261c72&quot;}}" title="Form.PresentationTitle">
            <a:extLst>
              <a:ext uri="{FF2B5EF4-FFF2-40B4-BE49-F238E27FC236}">
                <a16:creationId xmlns:a16="http://schemas.microsoft.com/office/drawing/2014/main" id="{31DBF82D-AED9-4C75-AB26-9B39D93076D8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pic>
        <p:nvPicPr>
          <p:cNvPr id="1790041110" name="image" descr="{&quot;templafy&quot;:{&quot;id&quot;:&quot;8a7de878-1581-4009-a4f5-6ff619a9b845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712953435" name="image" descr="{&quot;templafy&quot;:{&quot;id&quot;:&quot;23dd6ded-319f-4e6f-99a5-87f1b482fc94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9" name="text" descr="{&quot;templafy&quot;:{&quot;id&quot;:&quot;9f884254-d8e4-403e-9319-5b783fca6634&quot;}}" title="UserProfile.Name">
            <a:extLst>
              <a:ext uri="{FF2B5EF4-FFF2-40B4-BE49-F238E27FC236}">
                <a16:creationId xmlns:a16="http://schemas.microsoft.com/office/drawing/2014/main" id="{ED054364-705A-41F4-AFC5-8A7293874A86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30" name="text" descr="{&quot;templafy&quot;:{&quot;id&quot;:&quot;a9727fef-c53c-4a45-a3ad-24e1b0bd55dc&quot;}}" hidden="1" title="Form.Manuel_dato">
            <a:extLst>
              <a:ext uri="{FF2B5EF4-FFF2-40B4-BE49-F238E27FC236}">
                <a16:creationId xmlns:a16="http://schemas.microsoft.com/office/drawing/2014/main" id="{824D26E6-65DD-4D4A-90AB-8D1335ED0F78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pic>
        <p:nvPicPr>
          <p:cNvPr id="436573895" name="image" descr="{&quot;templafy&quot;:{&quot;id&quot;:&quot;8a110a48-cb64-4fa8-bb18-f1dd68a21306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4000" cy="6858000"/>
          </a:xfrm>
          <a:prstGeom prst="rect">
            <a:avLst/>
          </a:prstGeom>
        </p:spPr>
      </p:pic>
      <p:sp>
        <p:nvSpPr>
          <p:cNvPr id="18" name="Rektangel 17">
            <a:extLst>
              <a:ext uri="{FF2B5EF4-FFF2-40B4-BE49-F238E27FC236}">
                <a16:creationId xmlns:a16="http://schemas.microsoft.com/office/drawing/2014/main" id="{6FD4C43F-4081-4BC5-87EE-BACD7BEA5FCB}"/>
              </a:ext>
            </a:extLst>
          </p:cNvPr>
          <p:cNvSpPr/>
          <p:nvPr userDrawn="1"/>
        </p:nvSpPr>
        <p:spPr>
          <a:xfrm>
            <a:off x="0" y="1"/>
            <a:ext cx="683568" cy="198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926996181" name="image" descr="{&quot;templafy&quot;:{&quot;id&quot;:&quot;a5429002-c553-4f3a-a243-f041f8836817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542701"/>
            <a:ext cx="687600" cy="687600"/>
          </a:xfrm>
          <a:prstGeom prst="rect">
            <a:avLst/>
          </a:prstGeom>
        </p:spPr>
      </p:pic>
      <p:pic>
        <p:nvPicPr>
          <p:cNvPr id="25" name="Region">
            <a:extLst>
              <a:ext uri="{FF2B5EF4-FFF2-40B4-BE49-F238E27FC236}">
                <a16:creationId xmlns:a16="http://schemas.microsoft.com/office/drawing/2014/main" id="{53844F14-517A-4B48-AF56-A237DD5C57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1588108"/>
            <a:ext cx="116417" cy="594784"/>
          </a:xfrm>
          <a:prstGeom prst="rect">
            <a:avLst/>
          </a:prstGeom>
        </p:spPr>
      </p:pic>
      <p:pic>
        <p:nvPicPr>
          <p:cNvPr id="976221110" name="image" descr="{&quot;templafy&quot;:{&quot;id&quot;:&quot;d2ba8460-0bf8-4ca5-a9c3-a806b261f8a4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375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vid dæk boks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800" dirty="0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946ACD3F-77FE-46A7-B7B8-79E4AD64EA4A}"/>
              </a:ext>
            </a:extLst>
          </p:cNvPr>
          <p:cNvSpPr/>
          <p:nvPr userDrawn="1"/>
        </p:nvSpPr>
        <p:spPr>
          <a:xfrm>
            <a:off x="0" y="0"/>
            <a:ext cx="746415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501F5-EB62-40C6-A824-362A150E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6" name="text" descr="{&quot;templafy&quot;:{&quot;id&quot;:&quot;42f3c5c9-0cbe-4b0d-95c5-dd4a1dabae37&quot;}}" title="UserProfile.Office.Virksomhed_{{DocumentLanguage}}">
            <a:extLst>
              <a:ext uri="{FF2B5EF4-FFF2-40B4-BE49-F238E27FC236}">
                <a16:creationId xmlns:a16="http://schemas.microsoft.com/office/drawing/2014/main" id="{FEADB208-04FC-4883-BFF3-8853B2AEB238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chemeClr val="bg1"/>
                </a:solidFill>
              </a:rPr>
              <a:t>Herlev og Gentofte Hospital</a:t>
            </a:r>
          </a:p>
        </p:txBody>
      </p:sp>
      <p:sp>
        <p:nvSpPr>
          <p:cNvPr id="17" name="text" descr="{&quot;templafy&quot;:{&quot;id&quot;:&quot;bd78be96-fc9f-49ed-9a7a-b6868de853b3&quot;}}" title="UserProfile.CenterFreeText">
            <a:extLst>
              <a:ext uri="{FF2B5EF4-FFF2-40B4-BE49-F238E27FC236}">
                <a16:creationId xmlns:a16="http://schemas.microsoft.com/office/drawing/2014/main" id="{453BA509-AEA3-42BA-BFA2-2D8120882C40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9" name="text" descr="{&quot;templafy&quot;:{&quot;id&quot;:&quot;471b7cc8-8c83-496d-b79f-3ce2324f3728&quot;}}" hidden="1" title="UserProfile.Centers.Center_{{DocumentLanguage}}">
            <a:extLst>
              <a:ext uri="{FF2B5EF4-FFF2-40B4-BE49-F238E27FC236}">
                <a16:creationId xmlns:a16="http://schemas.microsoft.com/office/drawing/2014/main" id="{54DF22DF-2E32-46BB-9E30-FD81DB7AE5E3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2" name="text" descr="{&quot;templafy&quot;:{&quot;id&quot;:&quot;d83160f1-dd5d-4c0c-b0fe-e4b59fb0dde4&quot;}}" title="Form.PresentationTitle">
            <a:extLst>
              <a:ext uri="{FF2B5EF4-FFF2-40B4-BE49-F238E27FC236}">
                <a16:creationId xmlns:a16="http://schemas.microsoft.com/office/drawing/2014/main" id="{31DBF82D-AED9-4C75-AB26-9B39D93076D8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792251572" name="image" descr="{&quot;templafy&quot;:{&quot;id&quot;:&quot;bc3c3b77-6ef6-4bd1-b217-9c9f42cc75ce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998545092" name="image" descr="{&quot;templafy&quot;:{&quot;id&quot;:&quot;2c0ffa7b-cc7a-4428-bcee-c4c6ee420cf6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9" name="text" descr="{&quot;templafy&quot;:{&quot;id&quot;:&quot;d26647da-3c4b-4bce-abb2-15e4829e3bb6&quot;}}" title="UserProfile.Name">
            <a:extLst>
              <a:ext uri="{FF2B5EF4-FFF2-40B4-BE49-F238E27FC236}">
                <a16:creationId xmlns:a16="http://schemas.microsoft.com/office/drawing/2014/main" id="{ED054364-705A-41F4-AFC5-8A7293874A86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30" name="text" descr="{&quot;templafy&quot;:{&quot;id&quot;:&quot;e7841c4e-71ec-44bc-8b96-1d72c519a1d8&quot;}}" hidden="1" title="Form.Manuel_dato">
            <a:extLst>
              <a:ext uri="{FF2B5EF4-FFF2-40B4-BE49-F238E27FC236}">
                <a16:creationId xmlns:a16="http://schemas.microsoft.com/office/drawing/2014/main" id="{824D26E6-65DD-4D4A-90AB-8D1335ED0F78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4CDF0DB2-1037-4B3D-9866-85FC4F895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6836" y="872078"/>
            <a:ext cx="5209234" cy="8269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28pt i max. to linjer teksten vokser opad </a:t>
            </a:r>
            <a:endParaRPr lang="en-GB" dirty="0"/>
          </a:p>
        </p:txBody>
      </p:sp>
      <p:sp>
        <p:nvSpPr>
          <p:cNvPr id="33" name="Pladsholder til billede 2">
            <a:extLst>
              <a:ext uri="{FF2B5EF4-FFF2-40B4-BE49-F238E27FC236}">
                <a16:creationId xmlns:a16="http://schemas.microsoft.com/office/drawing/2014/main" id="{E4E17A79-F37E-41DA-B54E-BEA03CB50E1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64150" y="0"/>
            <a:ext cx="4723729" cy="6857447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34" name="Pladsholder til indhold 2">
            <a:extLst>
              <a:ext uri="{FF2B5EF4-FFF2-40B4-BE49-F238E27FC236}">
                <a16:creationId xmlns:a16="http://schemas.microsoft.com/office/drawing/2014/main" id="{4F6C9FCB-BFA0-43B3-A8D2-73B806091F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366836" y="2006069"/>
            <a:ext cx="5213351" cy="3831675"/>
          </a:xfrm>
        </p:spPr>
        <p:txBody>
          <a:bodyPr/>
          <a:lstStyle>
            <a:lvl1pPr marL="270000" indent="-270000">
              <a:defRPr baseline="0">
                <a:solidFill>
                  <a:schemeClr val="bg1"/>
                </a:solidFill>
              </a:defRPr>
            </a:lvl1pPr>
            <a:lvl2pPr marL="630000" indent="-270000">
              <a:defRPr>
                <a:solidFill>
                  <a:schemeClr val="bg1"/>
                </a:solidFill>
              </a:defRPr>
            </a:lvl2pPr>
            <a:lvl3pPr marL="936000" indent="-234000">
              <a:defRPr>
                <a:solidFill>
                  <a:schemeClr val="bg1"/>
                </a:solidFill>
              </a:defRPr>
            </a:lvl3pPr>
            <a:lvl4pPr marL="1296000" indent="-216000">
              <a:defRPr>
                <a:solidFill>
                  <a:schemeClr val="bg1"/>
                </a:solidFill>
              </a:defRPr>
            </a:lvl4pPr>
            <a:lvl5pPr marL="1656000" indent="-216000">
              <a:defRPr>
                <a:solidFill>
                  <a:schemeClr val="bg1"/>
                </a:solidFill>
              </a:defRPr>
            </a:lvl5pPr>
            <a:lvl6pPr marL="1998000" indent="-180000">
              <a:defRPr>
                <a:solidFill>
                  <a:schemeClr val="bg1"/>
                </a:solidFill>
              </a:defRPr>
            </a:lvl6pPr>
            <a:lvl7pPr marL="2358000" indent="-180000">
              <a:defRPr>
                <a:solidFill>
                  <a:schemeClr val="bg1"/>
                </a:solidFill>
              </a:defRPr>
            </a:lvl7pPr>
            <a:lvl8pPr marL="2718000" indent="-180000">
              <a:defRPr>
                <a:solidFill>
                  <a:schemeClr val="bg1"/>
                </a:solidFill>
              </a:defRPr>
            </a:lvl8pPr>
            <a:lvl9pPr marL="2718000" indent="-180000"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Brødtekst 22pt skrives her, eller tabel og diagram indsættes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  <a:p>
            <a:pPr lvl="8"/>
            <a:endParaRPr lang="da-DK" dirty="0"/>
          </a:p>
        </p:txBody>
      </p:sp>
      <p:pic>
        <p:nvPicPr>
          <p:cNvPr id="198425135" name="image" descr="{&quot;templafy&quot;:{&quot;id&quot;:&quot;4e7fcc6a-08d2-48c8-a694-377899cba026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4000" cy="6858000"/>
          </a:xfrm>
          <a:prstGeom prst="rect">
            <a:avLst/>
          </a:prstGeom>
        </p:spPr>
      </p:pic>
      <p:pic>
        <p:nvPicPr>
          <p:cNvPr id="1439547533" name="image" descr="{&quot;templafy&quot;:{&quot;id&quot;:&quot;5fa57b21-187e-49e2-b359-a0d9a026f397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1937945483" name="image" descr="{&quot;templafy&quot;:{&quot;id&quot;:&quot;92557e74-301a-4b4a-b286-6d1030b19423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37" name="Region">
            <a:extLst>
              <a:ext uri="{FF2B5EF4-FFF2-40B4-BE49-F238E27FC236}">
                <a16:creationId xmlns:a16="http://schemas.microsoft.com/office/drawing/2014/main" id="{55A8AFF3-487B-4DB0-800C-166C195F23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1166728425" name="image" descr="{&quot;templafy&quot;:{&quot;id&quot;:&quot;068ff767-f53d-4f87-9e36-e9f2700ba533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365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1ADD90D0-F6A3-4F85-A196-6E7F39CA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84A09467-3A38-402F-9ED6-D89FA586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DB719-CE50-4868-A2BA-4256CC1D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405003485" name="image" descr="{&quot;templafy&quot;:{&quot;id&quot;:&quot;291e56e8-27fd-4f81-b90c-8e1bba8ae1e5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4000"/>
            <a:ext cx="684000" cy="684000"/>
          </a:xfrm>
          <a:prstGeom prst="rect">
            <a:avLst/>
          </a:prstGeom>
        </p:spPr>
      </p:pic>
      <p:pic>
        <p:nvPicPr>
          <p:cNvPr id="220105690" name="image" descr="{&quot;templafy&quot;:{&quot;id&quot;:&quot;09653576-d4e1-4583-8710-fda625650d88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10" name="Region">
            <a:extLst>
              <a:ext uri="{FF2B5EF4-FFF2-40B4-BE49-F238E27FC236}">
                <a16:creationId xmlns:a16="http://schemas.microsoft.com/office/drawing/2014/main" id="{F7978959-2DB0-44DD-987A-82DCD344ED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sp>
        <p:nvSpPr>
          <p:cNvPr id="11" name="text" descr="{&quot;templafy&quot;:{&quot;id&quot;:&quot;ebe5d16b-b2e1-4efc-975b-5d50f4ab343e&quot;}}" title="UserProfile.Office.Virksomhed_{{DocumentLanguage}}">
            <a:extLst>
              <a:ext uri="{FF2B5EF4-FFF2-40B4-BE49-F238E27FC236}">
                <a16:creationId xmlns:a16="http://schemas.microsoft.com/office/drawing/2014/main" id="{B4D4DF00-AF3E-4DC7-ABCD-B4BE3CF93D63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Herlev og Gentofte Hospital</a:t>
            </a:r>
          </a:p>
        </p:txBody>
      </p:sp>
      <p:sp>
        <p:nvSpPr>
          <p:cNvPr id="12" name="text" descr="{&quot;templafy&quot;:{&quot;id&quot;:&quot;775594ef-cc0a-4905-b315-fcd434489b9f&quot;}}" title="UserProfile.CenterFreeText">
            <a:extLst>
              <a:ext uri="{FF2B5EF4-FFF2-40B4-BE49-F238E27FC236}">
                <a16:creationId xmlns:a16="http://schemas.microsoft.com/office/drawing/2014/main" id="{F46AE864-C9BA-42F1-BDB3-A7972E5A9F46}"/>
              </a:ext>
            </a:extLst>
          </p:cNvPr>
          <p:cNvSpPr txBox="1">
            <a:spLocks/>
          </p:cNvSpPr>
          <p:nvPr userDrawn="1"/>
        </p:nvSpPr>
        <p:spPr>
          <a:xfrm>
            <a:off x="1366838" y="4176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/>
          </a:p>
        </p:txBody>
      </p:sp>
      <p:sp>
        <p:nvSpPr>
          <p:cNvPr id="13" name="text" descr="{&quot;templafy&quot;:{&quot;id&quot;:&quot;32027658-6d51-4092-b569-90503108d354&quot;}}" hidden="1" title="UserProfile.Centers.Center_{{DocumentLanguage}}">
            <a:extLst>
              <a:ext uri="{FF2B5EF4-FFF2-40B4-BE49-F238E27FC236}">
                <a16:creationId xmlns:a16="http://schemas.microsoft.com/office/drawing/2014/main" id="{69118E20-973C-46A3-AAC4-295762DCC1E1}"/>
              </a:ext>
            </a:extLst>
          </p:cNvPr>
          <p:cNvSpPr txBox="1">
            <a:spLocks/>
          </p:cNvSpPr>
          <p:nvPr userDrawn="1"/>
        </p:nvSpPr>
        <p:spPr>
          <a:xfrm>
            <a:off x="1366838" y="417578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14" name="text" descr="{&quot;templafy&quot;:{&quot;id&quot;:&quot;f247aedd-7623-48b3-a0ed-e66f618a01dd&quot;}}" title="Form.PresentationTitle">
            <a:extLst>
              <a:ext uri="{FF2B5EF4-FFF2-40B4-BE49-F238E27FC236}">
                <a16:creationId xmlns:a16="http://schemas.microsoft.com/office/drawing/2014/main" id="{C47B8F7A-A89D-4C0E-9C22-3FFB44C7AD50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610317368" name="image" descr="{&quot;templafy&quot;:{&quot;id&quot;:&quot;dbd5a6db-1410-461e-8adb-79b8661425e2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801265127" name="image" descr="{&quot;templafy&quot;:{&quot;id&quot;:&quot;33efc017-d57b-4e68-bdce-a82cb6da7b9e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725733592" name="image" descr="{&quot;templafy&quot;:{&quot;id&quot;:&quot;675ce336-6769-42b3-9da0-d61e712402d4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17" name="text" descr="{&quot;templafy&quot;:{&quot;id&quot;:&quot;71ac53f8-ce12-40f1-9409-c825f035f779&quot;}}" title="UserProfile.Name">
            <a:extLst>
              <a:ext uri="{FF2B5EF4-FFF2-40B4-BE49-F238E27FC236}">
                <a16:creationId xmlns:a16="http://schemas.microsoft.com/office/drawing/2014/main" id="{3D127054-B0BA-42D5-B9B5-3029C95093B7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18" name="text" descr="{&quot;templafy&quot;:{&quot;id&quot;:&quot;d30cac0c-6968-44c3-a8e9-2e4bca7fa367&quot;}}" hidden="1" title="Form.Manuel_dato">
            <a:extLst>
              <a:ext uri="{FF2B5EF4-FFF2-40B4-BE49-F238E27FC236}">
                <a16:creationId xmlns:a16="http://schemas.microsoft.com/office/drawing/2014/main" id="{135BC48F-12FB-4B9D-AF58-8793099603C0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725006369" name="image" descr="{&quot;templafy&quot;:{&quot;id&quot;:&quot;fce792ef-d5ac-4c1a-b4ca-afaab8c5a542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340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0"/>
            <a:ext cx="1219142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AB805BE9-6F51-4341-9FCD-D36438E5A89E}"/>
              </a:ext>
            </a:extLst>
          </p:cNvPr>
          <p:cNvSpPr/>
          <p:nvPr userDrawn="1"/>
        </p:nvSpPr>
        <p:spPr>
          <a:xfrm>
            <a:off x="11514880" y="1"/>
            <a:ext cx="68356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25731054" name="image" descr="{&quot;templafy&quot;:{&quot;id&quot;:&quot;e0b526d4-3465-4cd0-a92f-51c25f250aba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66837" y="1016733"/>
            <a:ext cx="10137775" cy="1312131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11" name="Pladsholder til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1366837" y="2585610"/>
            <a:ext cx="4644000" cy="648000"/>
          </a:xfrm>
        </p:spPr>
        <p:txBody>
          <a:bodyPr/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17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1366837" y="3490922"/>
            <a:ext cx="464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6304551" y="2584800"/>
            <a:ext cx="464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19" name="Pladsholder til tekst5"/>
          <p:cNvSpPr>
            <a:spLocks noGrp="1"/>
          </p:cNvSpPr>
          <p:nvPr>
            <p:ph type="body" sz="quarter" idx="18" hasCustomPrompt="1"/>
          </p:nvPr>
        </p:nvSpPr>
        <p:spPr>
          <a:xfrm>
            <a:off x="6304551" y="3492000"/>
            <a:ext cx="464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pic>
        <p:nvPicPr>
          <p:cNvPr id="1878123344" name="image" descr="{&quot;templafy&quot;:{&quot;id&quot;:&quot;3ce801e6-f0c7-455e-af58-724433ff827a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806975"/>
            <a:ext cx="687600" cy="687600"/>
          </a:xfrm>
          <a:prstGeom prst="rect">
            <a:avLst/>
          </a:prstGeom>
        </p:spPr>
      </p:pic>
      <p:pic>
        <p:nvPicPr>
          <p:cNvPr id="32" name="Region">
            <a:extLst>
              <a:ext uri="{FF2B5EF4-FFF2-40B4-BE49-F238E27FC236}">
                <a16:creationId xmlns:a16="http://schemas.microsoft.com/office/drawing/2014/main" id="{7DBE4519-D315-4551-8FFF-23278A41F7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4852382"/>
            <a:ext cx="116417" cy="594784"/>
          </a:xfrm>
          <a:prstGeom prst="rect">
            <a:avLst/>
          </a:prstGeom>
        </p:spPr>
      </p:pic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E5C5C65-92B8-4B3F-BE1B-63180EB0E18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9908E025-A0FB-4A57-BEE6-3B848F4574F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89C57-8555-49A1-8F50-00267BCA126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73130636" name="image" descr="{&quot;templafy&quot;:{&quot;id&quot;:&quot;0171e5c4-cb12-4fb4-8d63-ade7767d1e5d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sp>
        <p:nvSpPr>
          <p:cNvPr id="24" name="text" descr="{&quot;templafy&quot;:{&quot;id&quot;:&quot;57302119-ca8c-447a-8cce-5b58a0a6ce1d&quot;}}" title="UserProfile.Office.Virksomhed_{{DocumentLanguage}}">
            <a:extLst>
              <a:ext uri="{FF2B5EF4-FFF2-40B4-BE49-F238E27FC236}">
                <a16:creationId xmlns:a16="http://schemas.microsoft.com/office/drawing/2014/main" id="{B86E3A09-07D7-4572-B9B4-424492595535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chemeClr val="bg1"/>
                </a:solidFill>
              </a:rPr>
              <a:t>Herlev og Gentofte Hospital</a:t>
            </a:r>
          </a:p>
        </p:txBody>
      </p:sp>
      <p:sp>
        <p:nvSpPr>
          <p:cNvPr id="27" name="text" descr="{&quot;templafy&quot;:{&quot;id&quot;:&quot;14d6db83-6210-4550-8215-cf9209b11e9c&quot;}}" title="UserProfile.CenterFreeText">
            <a:extLst>
              <a:ext uri="{FF2B5EF4-FFF2-40B4-BE49-F238E27FC236}">
                <a16:creationId xmlns:a16="http://schemas.microsoft.com/office/drawing/2014/main" id="{5F299E72-7220-4037-A022-AB131B48EEA5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8" name="text" descr="{&quot;templafy&quot;:{&quot;id&quot;:&quot;fa643b05-8b06-4182-a80f-cdcfa229a3cd&quot;}}" hidden="1" title="UserProfile.Centers.Center_{{DocumentLanguage}}">
            <a:extLst>
              <a:ext uri="{FF2B5EF4-FFF2-40B4-BE49-F238E27FC236}">
                <a16:creationId xmlns:a16="http://schemas.microsoft.com/office/drawing/2014/main" id="{E470E0A8-A54B-4294-8741-350F4F6D0CD1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6" name="text" descr="{&quot;templafy&quot;:{&quot;id&quot;:&quot;1a2cd7d7-bc6c-4f09-aff1-2b091a44f4ba&quot;}}" title="Form.PresentationTitle">
            <a:extLst>
              <a:ext uri="{FF2B5EF4-FFF2-40B4-BE49-F238E27FC236}">
                <a16:creationId xmlns:a16="http://schemas.microsoft.com/office/drawing/2014/main" id="{AC371463-26EB-4629-B7E5-E75885298EA4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1459146869" name="image" descr="{&quot;templafy&quot;:{&quot;id&quot;:&quot;c3a1c9cf-7ade-4c2c-8afd-df885ce29258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225706832" name="image" descr="{&quot;templafy&quot;:{&quot;id&quot;:&quot;6d68c45a-801c-4630-b45d-57783b01b4e5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5" name="text" descr="{&quot;templafy&quot;:{&quot;id&quot;:&quot;7dda4dc1-975f-4d25-b7fb-cc27a7020373&quot;}}" title="UserProfile.Name">
            <a:extLst>
              <a:ext uri="{FF2B5EF4-FFF2-40B4-BE49-F238E27FC236}">
                <a16:creationId xmlns:a16="http://schemas.microsoft.com/office/drawing/2014/main" id="{2D9BE457-D838-4671-A534-D2113083BAD4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30" name="text" descr="{&quot;templafy&quot;:{&quot;id&quot;:&quot;af2799ba-9a2f-41e8-88d7-999dac9bc602&quot;}}" hidden="1" title="Form.Manuel_dato">
            <a:extLst>
              <a:ext uri="{FF2B5EF4-FFF2-40B4-BE49-F238E27FC236}">
                <a16:creationId xmlns:a16="http://schemas.microsoft.com/office/drawing/2014/main" id="{22340F70-8ECE-4613-ADC1-E4F33D756A14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2145957540" name="image" descr="{&quot;templafy&quot;:{&quot;id&quot;:&quot;b3fad98e-58bf-48e0-89a4-5931ea8f0c0d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099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539748" y="539751"/>
            <a:ext cx="1110932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9ED1F91D-CAD7-4803-B48E-26A1E9D134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8800" y="1479519"/>
            <a:ext cx="2280360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9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9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Ændre slide layouts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pilen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ved siden af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få vist en dropdown menu af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mulige slides layout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1 Forøg formindsk">
            <a:extLst>
              <a:ext uri="{FF2B5EF4-FFF2-40B4-BE49-F238E27FC236}">
                <a16:creationId xmlns:a16="http://schemas.microsoft.com/office/drawing/2014/main" id="{C1320887-C283-44C4-A258-0F4F30AB9B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19597" y="2564168"/>
            <a:ext cx="549328" cy="285228"/>
          </a:xfrm>
          <a:prstGeom prst="rect">
            <a:avLst/>
          </a:prstGeom>
        </p:spPr>
      </p:pic>
      <p:pic>
        <p:nvPicPr>
          <p:cNvPr id="20" name="3 Layout">
            <a:extLst>
              <a:ext uri="{FF2B5EF4-FFF2-40B4-BE49-F238E27FC236}">
                <a16:creationId xmlns:a16="http://schemas.microsoft.com/office/drawing/2014/main" id="{65C4A96F-1A4B-422A-A364-36A11A350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2748981" y="3277001"/>
            <a:ext cx="593368" cy="192211"/>
          </a:xfrm>
          <a:prstGeom prst="rect">
            <a:avLst/>
          </a:prstGeom>
        </p:spPr>
      </p:pic>
      <p:pic>
        <p:nvPicPr>
          <p:cNvPr id="21" name="4 Nulstil">
            <a:extLst>
              <a:ext uri="{FF2B5EF4-FFF2-40B4-BE49-F238E27FC236}">
                <a16:creationId xmlns:a16="http://schemas.microsoft.com/office/drawing/2014/main" id="{B4442F1F-206C-4948-A2CE-402C8A7844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48981" y="4655118"/>
            <a:ext cx="547241" cy="197798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AC472DCD-3E25-4024-9053-0797118E21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331" y="1479519"/>
            <a:ext cx="2160798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 eller hvilken som helst anden pladsholder, klik på pladsholderens kant. TIP: Hold Shift nede og klik på pladsholderen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Indsæt firma billede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Klik på den blå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Templafy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 drop ned menuen, vælg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klik på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da-DK" altLang="da-DK" sz="900" b="0" i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Templafy vinduet i højre side af skærmen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Browse efter andre billeder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Tools-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knappen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findes under firma fanen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browse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efter et billede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 Indsæt et kopieret billede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Tools-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knappen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findes under firma fanen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Paste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indsætte det kopierede billede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1F9AF259-CD67-4F52-9A1F-EC718D03CD3D}"/>
              </a:ext>
            </a:extLst>
          </p:cNvPr>
          <p:cNvGrpSpPr/>
          <p:nvPr userDrawn="1"/>
        </p:nvGrpSpPr>
        <p:grpSpPr>
          <a:xfrm>
            <a:off x="6241457" y="3341699"/>
            <a:ext cx="740398" cy="934814"/>
            <a:chOff x="6398620" y="3815586"/>
            <a:chExt cx="740398" cy="934814"/>
          </a:xfrm>
        </p:grpSpPr>
        <p:pic>
          <p:nvPicPr>
            <p:cNvPr id="24" name="6 Crop">
              <a:extLst>
                <a:ext uri="{FF2B5EF4-FFF2-40B4-BE49-F238E27FC236}">
                  <a16:creationId xmlns:a16="http://schemas.microsoft.com/office/drawing/2014/main" id="{9CB1AB9A-B60D-4B1E-9CBF-74CFC0E384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398620" y="3815586"/>
              <a:ext cx="337400" cy="321707"/>
            </a:xfrm>
            <a:prstGeom prst="rect">
              <a:avLst/>
            </a:prstGeom>
          </p:spPr>
        </p:pic>
        <p:pic>
          <p:nvPicPr>
            <p:cNvPr id="25" name="Billede 24">
              <a:extLst>
                <a:ext uri="{FF2B5EF4-FFF2-40B4-BE49-F238E27FC236}">
                  <a16:creationId xmlns:a16="http://schemas.microsoft.com/office/drawing/2014/main" id="{85D034CD-5AB5-4128-B1ED-C46433151D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304" t="11451" r="30180" b="26335"/>
            <a:stretch/>
          </p:blipFill>
          <p:spPr>
            <a:xfrm>
              <a:off x="6442770" y="4118189"/>
              <a:ext cx="696248" cy="632211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6E0524AF-02C9-42C0-A17F-A5980D805B44}"/>
              </a:ext>
            </a:extLst>
          </p:cNvPr>
          <p:cNvGrpSpPr/>
          <p:nvPr userDrawn="1"/>
        </p:nvGrpSpPr>
        <p:grpSpPr>
          <a:xfrm>
            <a:off x="6234489" y="4380694"/>
            <a:ext cx="740397" cy="929593"/>
            <a:chOff x="6391652" y="4854581"/>
            <a:chExt cx="740397" cy="929593"/>
          </a:xfrm>
        </p:grpSpPr>
        <p:pic>
          <p:nvPicPr>
            <p:cNvPr id="29" name="6 Crop">
              <a:extLst>
                <a:ext uri="{FF2B5EF4-FFF2-40B4-BE49-F238E27FC236}">
                  <a16:creationId xmlns:a16="http://schemas.microsoft.com/office/drawing/2014/main" id="{9F98BB02-E51F-4746-B69E-9C71148264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391652" y="4854581"/>
              <a:ext cx="337400" cy="321707"/>
            </a:xfrm>
            <a:prstGeom prst="rect">
              <a:avLst/>
            </a:prstGeom>
          </p:spPr>
        </p:pic>
        <p:pic>
          <p:nvPicPr>
            <p:cNvPr id="36" name="Billede 35">
              <a:extLst>
                <a:ext uri="{FF2B5EF4-FFF2-40B4-BE49-F238E27FC236}">
                  <a16:creationId xmlns:a16="http://schemas.microsoft.com/office/drawing/2014/main" id="{F03B3F55-2CD4-4955-87F4-7332ABF9C31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/>
            <a:srcRect l="1152" t="11676" r="31017" b="26411"/>
            <a:stretch/>
          </p:blipFill>
          <p:spPr>
            <a:xfrm>
              <a:off x="6442770" y="5155024"/>
              <a:ext cx="689279" cy="629150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37" name="Gruppe 36">
            <a:extLst>
              <a:ext uri="{FF2B5EF4-FFF2-40B4-BE49-F238E27FC236}">
                <a16:creationId xmlns:a16="http://schemas.microsoft.com/office/drawing/2014/main" id="{570C9D30-5E46-4A8F-8AF8-0A3A35FF4070}"/>
              </a:ext>
            </a:extLst>
          </p:cNvPr>
          <p:cNvGrpSpPr/>
          <p:nvPr userDrawn="1"/>
        </p:nvGrpSpPr>
        <p:grpSpPr>
          <a:xfrm>
            <a:off x="6285608" y="2237665"/>
            <a:ext cx="676669" cy="997704"/>
            <a:chOff x="6442771" y="2574072"/>
            <a:chExt cx="676669" cy="997704"/>
          </a:xfrm>
        </p:grpSpPr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6459B022-C4F9-472E-A75D-684BCC545A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9" name="Billede 38">
              <a:extLst>
                <a:ext uri="{FF2B5EF4-FFF2-40B4-BE49-F238E27FC236}">
                  <a16:creationId xmlns:a16="http://schemas.microsoft.com/office/drawing/2014/main" id="{6676C55A-9D05-4855-A873-5DA79C7542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/>
            <a:srcRect l="1432" t="16308" r="2422" b="1509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40" name="Text Box 3">
            <a:extLst>
              <a:ext uri="{FF2B5EF4-FFF2-40B4-BE49-F238E27FC236}">
                <a16:creationId xmlns:a16="http://schemas.microsoft.com/office/drawing/2014/main" id="{3D524C37-9B03-4C43-9C67-F15B8611C77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982683" y="1479519"/>
            <a:ext cx="2566254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indsætter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nyt, kan billedet lægge sig foran tekst og grafik. Hvis dette sker, højreklik på billedet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så det slår igennem på alle slides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(Tekst kommer fra Templafy)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</a:t>
            </a:r>
          </a:p>
        </p:txBody>
      </p:sp>
      <p:pic>
        <p:nvPicPr>
          <p:cNvPr id="41" name="6 Beskær">
            <a:extLst>
              <a:ext uri="{FF2B5EF4-FFF2-40B4-BE49-F238E27FC236}">
                <a16:creationId xmlns:a16="http://schemas.microsoft.com/office/drawing/2014/main" id="{6D747865-747C-4723-A63A-8AA2425D45D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85312" y="1658669"/>
            <a:ext cx="337400" cy="321707"/>
          </a:xfrm>
          <a:prstGeom prst="rect">
            <a:avLst/>
          </a:prstGeom>
        </p:spPr>
      </p:pic>
      <p:pic>
        <p:nvPicPr>
          <p:cNvPr id="42" name="7 Skalér billede">
            <a:extLst>
              <a:ext uri="{FF2B5EF4-FFF2-40B4-BE49-F238E27FC236}">
                <a16:creationId xmlns:a16="http://schemas.microsoft.com/office/drawing/2014/main" id="{5183FB2B-6E9E-41FC-88C0-479135A148C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85312" y="2019309"/>
            <a:ext cx="359695" cy="335309"/>
          </a:xfrm>
          <a:prstGeom prst="rect">
            <a:avLst/>
          </a:prstGeom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F5A184B9-90D9-4973-987E-71621E0A2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D015F341-CDF3-4F74-8F12-0BEE09574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8D0652-AB80-46FC-A21E-38F4C38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052017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BD86-62EC-4EAC-8E1C-15AE29AC5160}" type="datetimeFigureOut">
              <a:rPr lang="da-DK" smtClean="0"/>
              <a:t>24-04-2024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76642-8AE7-4026-A304-17B89EF145C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0827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>
            <a:extLst>
              <a:ext uri="{FF2B5EF4-FFF2-40B4-BE49-F238E27FC236}">
                <a16:creationId xmlns:a16="http://schemas.microsoft.com/office/drawing/2014/main" id="{0CA4B568-16F0-49FD-8A62-19B58CB0A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389" y="0"/>
            <a:ext cx="11504612" cy="6858000"/>
          </a:xfrm>
          <a:prstGeom prst="rect">
            <a:avLst/>
          </a:prstGeom>
        </p:spPr>
      </p:pic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79997E79-4026-4219-B93D-7471CF96C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7389" y="0"/>
            <a:ext cx="11504612" cy="6858000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 for at indsætte billede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5F8AF-2D8A-4335-943D-F40DE9A0596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6A8B04C-CD21-4171-B523-6B578AF9030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58626015" name="image" descr="{&quot;templafy&quot;:{&quot;id&quot;:&quot;b97bf33d-37d9-47b5-8bdc-92df3bf556e5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12" name="Region">
            <a:extLst>
              <a:ext uri="{FF2B5EF4-FFF2-40B4-BE49-F238E27FC236}">
                <a16:creationId xmlns:a16="http://schemas.microsoft.com/office/drawing/2014/main" id="{4B52B8E2-6BE8-4A48-BDA5-CA83AC5998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10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d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4E64E0DD-54B3-4256-9053-5E9FD709A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1ADD90D0-F6A3-4F85-A196-6E7F39CA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84A09467-3A38-402F-9ED6-D89FA586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034813DB-7D78-427C-B1A8-5DF9ECBC8B4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1510" y="-4"/>
            <a:ext cx="12193509" cy="686101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453337 h 6858000"/>
              <a:gd name="connsiteX5" fmla="*/ 228461 w 12192000"/>
              <a:gd name="connsiteY5" fmla="*/ 6453337 h 6858000"/>
              <a:gd name="connsiteX6" fmla="*/ 228461 w 12192000"/>
              <a:gd name="connsiteY6" fmla="*/ 6224543 h 6858000"/>
              <a:gd name="connsiteX7" fmla="*/ 457143 w 12192000"/>
              <a:gd name="connsiteY7" fmla="*/ 6224543 h 6858000"/>
              <a:gd name="connsiteX8" fmla="*/ 457143 w 12192000"/>
              <a:gd name="connsiteY8" fmla="*/ 6453337 h 6858000"/>
              <a:gd name="connsiteX9" fmla="*/ 685715 w 12192000"/>
              <a:gd name="connsiteY9" fmla="*/ 6453337 h 6858000"/>
              <a:gd name="connsiteX10" fmla="*/ 685715 w 12192000"/>
              <a:gd name="connsiteY10" fmla="*/ 5767511 h 6858000"/>
              <a:gd name="connsiteX11" fmla="*/ 457143 w 12192000"/>
              <a:gd name="connsiteY11" fmla="*/ 5767511 h 6858000"/>
              <a:gd name="connsiteX12" fmla="*/ 457143 w 12192000"/>
              <a:gd name="connsiteY12" fmla="*/ 5995528 h 6858000"/>
              <a:gd name="connsiteX13" fmla="*/ 228461 w 12192000"/>
              <a:gd name="connsiteY13" fmla="*/ 5995528 h 6858000"/>
              <a:gd name="connsiteX14" fmla="*/ 228461 w 12192000"/>
              <a:gd name="connsiteY14" fmla="*/ 5767511 h 6858000"/>
              <a:gd name="connsiteX15" fmla="*/ 0 w 12192000"/>
              <a:gd name="connsiteY15" fmla="*/ 5767511 h 6858000"/>
              <a:gd name="connsiteX0" fmla="*/ 0 w 12192000"/>
              <a:gd name="connsiteY0" fmla="*/ 0 h 6913830"/>
              <a:gd name="connsiteX1" fmla="*/ 12192000 w 12192000"/>
              <a:gd name="connsiteY1" fmla="*/ 0 h 6913830"/>
              <a:gd name="connsiteX2" fmla="*/ 12192000 w 12192000"/>
              <a:gd name="connsiteY2" fmla="*/ 6858000 h 6913830"/>
              <a:gd name="connsiteX3" fmla="*/ 3018 w 12192000"/>
              <a:gd name="connsiteY3" fmla="*/ 6913830 h 6913830"/>
              <a:gd name="connsiteX4" fmla="*/ 0 w 12192000"/>
              <a:gd name="connsiteY4" fmla="*/ 6453337 h 6913830"/>
              <a:gd name="connsiteX5" fmla="*/ 228461 w 12192000"/>
              <a:gd name="connsiteY5" fmla="*/ 6453337 h 6913830"/>
              <a:gd name="connsiteX6" fmla="*/ 228461 w 12192000"/>
              <a:gd name="connsiteY6" fmla="*/ 6224543 h 6913830"/>
              <a:gd name="connsiteX7" fmla="*/ 457143 w 12192000"/>
              <a:gd name="connsiteY7" fmla="*/ 6224543 h 6913830"/>
              <a:gd name="connsiteX8" fmla="*/ 457143 w 12192000"/>
              <a:gd name="connsiteY8" fmla="*/ 6453337 h 6913830"/>
              <a:gd name="connsiteX9" fmla="*/ 685715 w 12192000"/>
              <a:gd name="connsiteY9" fmla="*/ 6453337 h 6913830"/>
              <a:gd name="connsiteX10" fmla="*/ 685715 w 12192000"/>
              <a:gd name="connsiteY10" fmla="*/ 5767511 h 6913830"/>
              <a:gd name="connsiteX11" fmla="*/ 457143 w 12192000"/>
              <a:gd name="connsiteY11" fmla="*/ 5767511 h 6913830"/>
              <a:gd name="connsiteX12" fmla="*/ 457143 w 12192000"/>
              <a:gd name="connsiteY12" fmla="*/ 5995528 h 6913830"/>
              <a:gd name="connsiteX13" fmla="*/ 228461 w 12192000"/>
              <a:gd name="connsiteY13" fmla="*/ 5995528 h 6913830"/>
              <a:gd name="connsiteX14" fmla="*/ 228461 w 12192000"/>
              <a:gd name="connsiteY14" fmla="*/ 5767511 h 6913830"/>
              <a:gd name="connsiteX15" fmla="*/ 0 w 12192000"/>
              <a:gd name="connsiteY15" fmla="*/ 5767511 h 6913830"/>
              <a:gd name="connsiteX16" fmla="*/ 0 w 12192000"/>
              <a:gd name="connsiteY16" fmla="*/ 0 h 6913830"/>
              <a:gd name="connsiteX0" fmla="*/ 0 w 12192000"/>
              <a:gd name="connsiteY0" fmla="*/ 0 h 6913830"/>
              <a:gd name="connsiteX1" fmla="*/ 12192000 w 12192000"/>
              <a:gd name="connsiteY1" fmla="*/ 0 h 6913830"/>
              <a:gd name="connsiteX2" fmla="*/ 12188982 w 12192000"/>
              <a:gd name="connsiteY2" fmla="*/ 6913830 h 6913830"/>
              <a:gd name="connsiteX3" fmla="*/ 3018 w 12192000"/>
              <a:gd name="connsiteY3" fmla="*/ 6913830 h 6913830"/>
              <a:gd name="connsiteX4" fmla="*/ 0 w 12192000"/>
              <a:gd name="connsiteY4" fmla="*/ 6453337 h 6913830"/>
              <a:gd name="connsiteX5" fmla="*/ 228461 w 12192000"/>
              <a:gd name="connsiteY5" fmla="*/ 6453337 h 6913830"/>
              <a:gd name="connsiteX6" fmla="*/ 228461 w 12192000"/>
              <a:gd name="connsiteY6" fmla="*/ 6224543 h 6913830"/>
              <a:gd name="connsiteX7" fmla="*/ 457143 w 12192000"/>
              <a:gd name="connsiteY7" fmla="*/ 6224543 h 6913830"/>
              <a:gd name="connsiteX8" fmla="*/ 457143 w 12192000"/>
              <a:gd name="connsiteY8" fmla="*/ 6453337 h 6913830"/>
              <a:gd name="connsiteX9" fmla="*/ 685715 w 12192000"/>
              <a:gd name="connsiteY9" fmla="*/ 6453337 h 6913830"/>
              <a:gd name="connsiteX10" fmla="*/ 685715 w 12192000"/>
              <a:gd name="connsiteY10" fmla="*/ 5767511 h 6913830"/>
              <a:gd name="connsiteX11" fmla="*/ 457143 w 12192000"/>
              <a:gd name="connsiteY11" fmla="*/ 5767511 h 6913830"/>
              <a:gd name="connsiteX12" fmla="*/ 457143 w 12192000"/>
              <a:gd name="connsiteY12" fmla="*/ 5995528 h 6913830"/>
              <a:gd name="connsiteX13" fmla="*/ 228461 w 12192000"/>
              <a:gd name="connsiteY13" fmla="*/ 5995528 h 6913830"/>
              <a:gd name="connsiteX14" fmla="*/ 228461 w 12192000"/>
              <a:gd name="connsiteY14" fmla="*/ 5767511 h 6913830"/>
              <a:gd name="connsiteX15" fmla="*/ 0 w 12192000"/>
              <a:gd name="connsiteY15" fmla="*/ 5767511 h 6913830"/>
              <a:gd name="connsiteX16" fmla="*/ 0 w 12192000"/>
              <a:gd name="connsiteY16" fmla="*/ 0 h 6913830"/>
              <a:gd name="connsiteX0" fmla="*/ 0 w 12192000"/>
              <a:gd name="connsiteY0" fmla="*/ 0 h 6915339"/>
              <a:gd name="connsiteX1" fmla="*/ 12192000 w 12192000"/>
              <a:gd name="connsiteY1" fmla="*/ 0 h 6915339"/>
              <a:gd name="connsiteX2" fmla="*/ 12188982 w 12192000"/>
              <a:gd name="connsiteY2" fmla="*/ 6915339 h 6915339"/>
              <a:gd name="connsiteX3" fmla="*/ 3018 w 12192000"/>
              <a:gd name="connsiteY3" fmla="*/ 6913830 h 6915339"/>
              <a:gd name="connsiteX4" fmla="*/ 0 w 12192000"/>
              <a:gd name="connsiteY4" fmla="*/ 6453337 h 6915339"/>
              <a:gd name="connsiteX5" fmla="*/ 228461 w 12192000"/>
              <a:gd name="connsiteY5" fmla="*/ 6453337 h 6915339"/>
              <a:gd name="connsiteX6" fmla="*/ 228461 w 12192000"/>
              <a:gd name="connsiteY6" fmla="*/ 6224543 h 6915339"/>
              <a:gd name="connsiteX7" fmla="*/ 457143 w 12192000"/>
              <a:gd name="connsiteY7" fmla="*/ 6224543 h 6915339"/>
              <a:gd name="connsiteX8" fmla="*/ 457143 w 12192000"/>
              <a:gd name="connsiteY8" fmla="*/ 6453337 h 6915339"/>
              <a:gd name="connsiteX9" fmla="*/ 685715 w 12192000"/>
              <a:gd name="connsiteY9" fmla="*/ 6453337 h 6915339"/>
              <a:gd name="connsiteX10" fmla="*/ 685715 w 12192000"/>
              <a:gd name="connsiteY10" fmla="*/ 5767511 h 6915339"/>
              <a:gd name="connsiteX11" fmla="*/ 457143 w 12192000"/>
              <a:gd name="connsiteY11" fmla="*/ 5767511 h 6915339"/>
              <a:gd name="connsiteX12" fmla="*/ 457143 w 12192000"/>
              <a:gd name="connsiteY12" fmla="*/ 5995528 h 6915339"/>
              <a:gd name="connsiteX13" fmla="*/ 228461 w 12192000"/>
              <a:gd name="connsiteY13" fmla="*/ 5995528 h 6915339"/>
              <a:gd name="connsiteX14" fmla="*/ 228461 w 12192000"/>
              <a:gd name="connsiteY14" fmla="*/ 5767511 h 6915339"/>
              <a:gd name="connsiteX15" fmla="*/ 0 w 12192000"/>
              <a:gd name="connsiteY15" fmla="*/ 5767511 h 6915339"/>
              <a:gd name="connsiteX16" fmla="*/ 0 w 12192000"/>
              <a:gd name="connsiteY16" fmla="*/ 0 h 6915339"/>
              <a:gd name="connsiteX0" fmla="*/ 0 w 12192000"/>
              <a:gd name="connsiteY0" fmla="*/ 0 h 6915339"/>
              <a:gd name="connsiteX1" fmla="*/ 12192000 w 12192000"/>
              <a:gd name="connsiteY1" fmla="*/ 54320 h 6915339"/>
              <a:gd name="connsiteX2" fmla="*/ 12188982 w 12192000"/>
              <a:gd name="connsiteY2" fmla="*/ 6915339 h 6915339"/>
              <a:gd name="connsiteX3" fmla="*/ 3018 w 12192000"/>
              <a:gd name="connsiteY3" fmla="*/ 6913830 h 6915339"/>
              <a:gd name="connsiteX4" fmla="*/ 0 w 12192000"/>
              <a:gd name="connsiteY4" fmla="*/ 6453337 h 6915339"/>
              <a:gd name="connsiteX5" fmla="*/ 228461 w 12192000"/>
              <a:gd name="connsiteY5" fmla="*/ 6453337 h 6915339"/>
              <a:gd name="connsiteX6" fmla="*/ 228461 w 12192000"/>
              <a:gd name="connsiteY6" fmla="*/ 6224543 h 6915339"/>
              <a:gd name="connsiteX7" fmla="*/ 457143 w 12192000"/>
              <a:gd name="connsiteY7" fmla="*/ 6224543 h 6915339"/>
              <a:gd name="connsiteX8" fmla="*/ 457143 w 12192000"/>
              <a:gd name="connsiteY8" fmla="*/ 6453337 h 6915339"/>
              <a:gd name="connsiteX9" fmla="*/ 685715 w 12192000"/>
              <a:gd name="connsiteY9" fmla="*/ 6453337 h 6915339"/>
              <a:gd name="connsiteX10" fmla="*/ 685715 w 12192000"/>
              <a:gd name="connsiteY10" fmla="*/ 5767511 h 6915339"/>
              <a:gd name="connsiteX11" fmla="*/ 457143 w 12192000"/>
              <a:gd name="connsiteY11" fmla="*/ 5767511 h 6915339"/>
              <a:gd name="connsiteX12" fmla="*/ 457143 w 12192000"/>
              <a:gd name="connsiteY12" fmla="*/ 5995528 h 6915339"/>
              <a:gd name="connsiteX13" fmla="*/ 228461 w 12192000"/>
              <a:gd name="connsiteY13" fmla="*/ 5995528 h 6915339"/>
              <a:gd name="connsiteX14" fmla="*/ 228461 w 12192000"/>
              <a:gd name="connsiteY14" fmla="*/ 5767511 h 6915339"/>
              <a:gd name="connsiteX15" fmla="*/ 0 w 12192000"/>
              <a:gd name="connsiteY15" fmla="*/ 5767511 h 6915339"/>
              <a:gd name="connsiteX16" fmla="*/ 0 w 12192000"/>
              <a:gd name="connsiteY16" fmla="*/ 0 h 6915339"/>
              <a:gd name="connsiteX0" fmla="*/ 0 w 12193509"/>
              <a:gd name="connsiteY0" fmla="*/ 1509 h 6861019"/>
              <a:gd name="connsiteX1" fmla="*/ 12193509 w 12193509"/>
              <a:gd name="connsiteY1" fmla="*/ 0 h 6861019"/>
              <a:gd name="connsiteX2" fmla="*/ 12190491 w 12193509"/>
              <a:gd name="connsiteY2" fmla="*/ 6861019 h 6861019"/>
              <a:gd name="connsiteX3" fmla="*/ 4527 w 12193509"/>
              <a:gd name="connsiteY3" fmla="*/ 6859510 h 6861019"/>
              <a:gd name="connsiteX4" fmla="*/ 1509 w 12193509"/>
              <a:gd name="connsiteY4" fmla="*/ 6399017 h 6861019"/>
              <a:gd name="connsiteX5" fmla="*/ 229970 w 12193509"/>
              <a:gd name="connsiteY5" fmla="*/ 6399017 h 6861019"/>
              <a:gd name="connsiteX6" fmla="*/ 229970 w 12193509"/>
              <a:gd name="connsiteY6" fmla="*/ 6170223 h 6861019"/>
              <a:gd name="connsiteX7" fmla="*/ 458652 w 12193509"/>
              <a:gd name="connsiteY7" fmla="*/ 6170223 h 6861019"/>
              <a:gd name="connsiteX8" fmla="*/ 458652 w 12193509"/>
              <a:gd name="connsiteY8" fmla="*/ 6399017 h 6861019"/>
              <a:gd name="connsiteX9" fmla="*/ 687224 w 12193509"/>
              <a:gd name="connsiteY9" fmla="*/ 6399017 h 6861019"/>
              <a:gd name="connsiteX10" fmla="*/ 687224 w 12193509"/>
              <a:gd name="connsiteY10" fmla="*/ 5713191 h 6861019"/>
              <a:gd name="connsiteX11" fmla="*/ 458652 w 12193509"/>
              <a:gd name="connsiteY11" fmla="*/ 5713191 h 6861019"/>
              <a:gd name="connsiteX12" fmla="*/ 458652 w 12193509"/>
              <a:gd name="connsiteY12" fmla="*/ 5941208 h 6861019"/>
              <a:gd name="connsiteX13" fmla="*/ 229970 w 12193509"/>
              <a:gd name="connsiteY13" fmla="*/ 5941208 h 6861019"/>
              <a:gd name="connsiteX14" fmla="*/ 229970 w 12193509"/>
              <a:gd name="connsiteY14" fmla="*/ 5713191 h 6861019"/>
              <a:gd name="connsiteX15" fmla="*/ 1509 w 12193509"/>
              <a:gd name="connsiteY15" fmla="*/ 5713191 h 6861019"/>
              <a:gd name="connsiteX16" fmla="*/ 0 w 12193509"/>
              <a:gd name="connsiteY16" fmla="*/ 1509 h 6861019"/>
              <a:gd name="connsiteX0" fmla="*/ 0 w 12193509"/>
              <a:gd name="connsiteY0" fmla="*/ 1509 h 6861019"/>
              <a:gd name="connsiteX1" fmla="*/ 12193509 w 12193509"/>
              <a:gd name="connsiteY1" fmla="*/ 0 h 6861019"/>
              <a:gd name="connsiteX2" fmla="*/ 12190491 w 12193509"/>
              <a:gd name="connsiteY2" fmla="*/ 6861019 h 6861019"/>
              <a:gd name="connsiteX3" fmla="*/ 696 w 12193509"/>
              <a:gd name="connsiteY3" fmla="*/ 6859510 h 6861019"/>
              <a:gd name="connsiteX4" fmla="*/ 1509 w 12193509"/>
              <a:gd name="connsiteY4" fmla="*/ 6399017 h 6861019"/>
              <a:gd name="connsiteX5" fmla="*/ 229970 w 12193509"/>
              <a:gd name="connsiteY5" fmla="*/ 6399017 h 6861019"/>
              <a:gd name="connsiteX6" fmla="*/ 229970 w 12193509"/>
              <a:gd name="connsiteY6" fmla="*/ 6170223 h 6861019"/>
              <a:gd name="connsiteX7" fmla="*/ 458652 w 12193509"/>
              <a:gd name="connsiteY7" fmla="*/ 6170223 h 6861019"/>
              <a:gd name="connsiteX8" fmla="*/ 458652 w 12193509"/>
              <a:gd name="connsiteY8" fmla="*/ 6399017 h 6861019"/>
              <a:gd name="connsiteX9" fmla="*/ 687224 w 12193509"/>
              <a:gd name="connsiteY9" fmla="*/ 6399017 h 6861019"/>
              <a:gd name="connsiteX10" fmla="*/ 687224 w 12193509"/>
              <a:gd name="connsiteY10" fmla="*/ 5713191 h 6861019"/>
              <a:gd name="connsiteX11" fmla="*/ 458652 w 12193509"/>
              <a:gd name="connsiteY11" fmla="*/ 5713191 h 6861019"/>
              <a:gd name="connsiteX12" fmla="*/ 458652 w 12193509"/>
              <a:gd name="connsiteY12" fmla="*/ 5941208 h 6861019"/>
              <a:gd name="connsiteX13" fmla="*/ 229970 w 12193509"/>
              <a:gd name="connsiteY13" fmla="*/ 5941208 h 6861019"/>
              <a:gd name="connsiteX14" fmla="*/ 229970 w 12193509"/>
              <a:gd name="connsiteY14" fmla="*/ 5713191 h 6861019"/>
              <a:gd name="connsiteX15" fmla="*/ 1509 w 12193509"/>
              <a:gd name="connsiteY15" fmla="*/ 5713191 h 6861019"/>
              <a:gd name="connsiteX16" fmla="*/ 0 w 12193509"/>
              <a:gd name="connsiteY16" fmla="*/ 1509 h 686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3509" h="6861019">
                <a:moveTo>
                  <a:pt x="0" y="1509"/>
                </a:moveTo>
                <a:lnTo>
                  <a:pt x="12193509" y="0"/>
                </a:lnTo>
                <a:lnTo>
                  <a:pt x="12190491" y="6861019"/>
                </a:lnTo>
                <a:lnTo>
                  <a:pt x="696" y="6859510"/>
                </a:lnTo>
                <a:lnTo>
                  <a:pt x="1509" y="6399017"/>
                </a:lnTo>
                <a:lnTo>
                  <a:pt x="229970" y="6399017"/>
                </a:lnTo>
                <a:lnTo>
                  <a:pt x="229970" y="6170223"/>
                </a:lnTo>
                <a:lnTo>
                  <a:pt x="458652" y="6170223"/>
                </a:lnTo>
                <a:lnTo>
                  <a:pt x="458652" y="6399017"/>
                </a:lnTo>
                <a:lnTo>
                  <a:pt x="687224" y="6399017"/>
                </a:lnTo>
                <a:lnTo>
                  <a:pt x="687224" y="5713191"/>
                </a:lnTo>
                <a:lnTo>
                  <a:pt x="458652" y="5713191"/>
                </a:lnTo>
                <a:lnTo>
                  <a:pt x="458652" y="5941208"/>
                </a:lnTo>
                <a:lnTo>
                  <a:pt x="229970" y="5941208"/>
                </a:lnTo>
                <a:lnTo>
                  <a:pt x="229970" y="5713191"/>
                </a:lnTo>
                <a:lnTo>
                  <a:pt x="1509" y="5713191"/>
                </a:lnTo>
                <a:lnTo>
                  <a:pt x="0" y="1509"/>
                </a:lnTo>
                <a:close/>
              </a:path>
            </a:pathLst>
          </a:custGeom>
        </p:spPr>
        <p:txBody>
          <a:bodyPr wrap="square" tIns="612000" anchor="ctr" anchorCtr="0">
            <a:noAutofit/>
          </a:bodyPr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endParaRPr lang="da-DK" dirty="0"/>
          </a:p>
          <a:p>
            <a:r>
              <a:rPr lang="da-DK" dirty="0"/>
              <a:t>Klik på ikon for at indsætte billede</a:t>
            </a:r>
          </a:p>
        </p:txBody>
      </p:sp>
      <p:pic>
        <p:nvPicPr>
          <p:cNvPr id="1802057196" name="image" descr="{&quot;templafy&quot;:{&quot;id&quot;:&quot;8033010a-fdf4-4fad-b6bd-968d1eca2be4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17" name="Region">
            <a:extLst>
              <a:ext uri="{FF2B5EF4-FFF2-40B4-BE49-F238E27FC236}">
                <a16:creationId xmlns:a16="http://schemas.microsoft.com/office/drawing/2014/main" id="{5B206156-5813-4A76-AE9F-21BA178020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7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152000" y="1989137"/>
            <a:ext cx="10346400" cy="3708000"/>
          </a:xfrm>
        </p:spPr>
        <p:txBody>
          <a:bodyPr anchor="t" anchorCtr="0"/>
          <a:lstStyle>
            <a:lvl1pPr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 38pt skrives her</a:t>
            </a:r>
            <a:br>
              <a:rPr lang="da-DK" dirty="0"/>
            </a:br>
            <a:r>
              <a:rPr lang="da-DK" dirty="0"/>
              <a:t>i to eller flere linjer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text" descr="{&quot;templafy&quot;:{&quot;id&quot;:&quot;d50c380b-e287-41d0-ac6b-ecef35f2e483&quot;}}" hidden="1" title="UserProfile.CenterFreeText">
            <a:extLst>
              <a:ext uri="{FF2B5EF4-FFF2-40B4-BE49-F238E27FC236}">
                <a16:creationId xmlns:a16="http://schemas.microsoft.com/office/drawing/2014/main" id="{453BA509-AEA3-42BA-BFA2-2D8120882C40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30" name="text" descr="{&quot;templafy&quot;:{&quot;id&quot;:&quot;7d87e4d9-7466-4ec6-b49a-82c7076b6dc5&quot;}}" hidden="1" title="Form.Manuel_dato">
            <a:extLst>
              <a:ext uri="{FF2B5EF4-FFF2-40B4-BE49-F238E27FC236}">
                <a16:creationId xmlns:a16="http://schemas.microsoft.com/office/drawing/2014/main" id="{824D26E6-65DD-4D4A-90AB-8D1335ED0F78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064B15F5-5B2E-4D57-B166-25D0A73F8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30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64712996" name="image" descr="{&quot;templafy&quot;:{&quot;id&quot;:&quot;bffc4d6a-cf60-4a88-8db6-cbcb503086fe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23" name="Region">
            <a:extLst>
              <a:ext uri="{FF2B5EF4-FFF2-40B4-BE49-F238E27FC236}">
                <a16:creationId xmlns:a16="http://schemas.microsoft.com/office/drawing/2014/main" id="{4744EE00-97F0-4D5C-A042-B8AD2AC373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pic>
        <p:nvPicPr>
          <p:cNvPr id="109923388" name="image" descr="{&quot;templafy&quot;:{&quot;id&quot;:&quot;a4a63055-971a-4153-a782-2b43c7c834c4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34" name="Slide Number Placeholder 6">
            <a:extLst>
              <a:ext uri="{FF2B5EF4-FFF2-40B4-BE49-F238E27FC236}">
                <a16:creationId xmlns:a16="http://schemas.microsoft.com/office/drawing/2014/main" id="{E9485BA0-2FB3-49E0-A840-0B4EA2DA9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2124546270" name="image" descr="{&quot;templafy&quot;:{&quot;id&quot;:&quot;39a49eab-4542-411d-9071-80e9114e72be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sp>
        <p:nvSpPr>
          <p:cNvPr id="36" name="text" descr="{&quot;templafy&quot;:{&quot;id&quot;:&quot;a2a16516-0e58-4f91-b3bd-f0998e09a3ff&quot;}}" title="Form.PresentationTitle">
            <a:extLst>
              <a:ext uri="{FF2B5EF4-FFF2-40B4-BE49-F238E27FC236}">
                <a16:creationId xmlns:a16="http://schemas.microsoft.com/office/drawing/2014/main" id="{60251709-333A-40B7-BD21-B5E8D9D019FA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37" name="text" descr="{&quot;templafy&quot;:{&quot;id&quot;:&quot;d193c474-e008-477c-8aeb-801ae5d5e269&quot;}}" title="UserProfile.Name">
            <a:extLst>
              <a:ext uri="{FF2B5EF4-FFF2-40B4-BE49-F238E27FC236}">
                <a16:creationId xmlns:a16="http://schemas.microsoft.com/office/drawing/2014/main" id="{F0FE03D1-C3FC-4C30-B7E9-502F7D222C73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38" name="text" descr="{&quot;templafy&quot;:{&quot;id&quot;:&quot;420f35be-8ec6-4df9-8110-e2a9c53581e3&quot;}}" hidden="1" title="Form.Manuel_dato">
            <a:extLst>
              <a:ext uri="{FF2B5EF4-FFF2-40B4-BE49-F238E27FC236}">
                <a16:creationId xmlns:a16="http://schemas.microsoft.com/office/drawing/2014/main" id="{5C1A8FEE-7F47-4710-B8A7-232AF39EE81A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18" name="text" descr="{&quot;templafy&quot;:{&quot;id&quot;:&quot;94426a49-1aa1-4680-b90a-1dbef84ddfad&quot;}}" title="UserProfile.Office.Virksomhed_{{DocumentLanguage}}">
            <a:extLst>
              <a:ext uri="{FF2B5EF4-FFF2-40B4-BE49-F238E27FC236}">
                <a16:creationId xmlns:a16="http://schemas.microsoft.com/office/drawing/2014/main" id="{2DBCDD0D-F9E6-4488-8BFB-DFB45D0CC4A6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5">
                    <a:lumMod val="75000"/>
                  </a:schemeClr>
                </a:solidFill>
              </a:rPr>
              <a:t>Amager og Hvidovre Hospital</a:t>
            </a:r>
          </a:p>
        </p:txBody>
      </p:sp>
      <p:sp>
        <p:nvSpPr>
          <p:cNvPr id="19" name="text" descr="{&quot;templafy&quot;:{&quot;id&quot;:&quot;02e024e5-4fff-476e-a157-46b0fbf7bfb9&quot;}}" title="UserProfile.CenterFreeText">
            <a:extLst>
              <a:ext uri="{FF2B5EF4-FFF2-40B4-BE49-F238E27FC236}">
                <a16:creationId xmlns:a16="http://schemas.microsoft.com/office/drawing/2014/main" id="{1D635F2E-5DB8-4DB5-886A-B88840BA70C7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text" descr="{&quot;templafy&quot;:{&quot;id&quot;:&quot;baddd43c-ccbe-4f07-a090-d102a19e5748&quot;}}" hidden="1" title="UserProfile.Centers.Center_{{DocumentLanguage}}">
            <a:extLst>
              <a:ext uri="{FF2B5EF4-FFF2-40B4-BE49-F238E27FC236}">
                <a16:creationId xmlns:a16="http://schemas.microsoft.com/office/drawing/2014/main" id="{A31530E1-471A-49B7-AAD2-C83F844EB721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0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Én tekstspalte - farvet baggrund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1ADD90D0-F6A3-4F85-A196-6E7F39CA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84A09467-3A38-402F-9ED6-D89FA586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46509584" name="image" descr="{&quot;templafy&quot;:{&quot;id&quot;:&quot;ddef0933-ac9f-49b6-a038-f6bdef244d03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17" name="Region">
            <a:extLst>
              <a:ext uri="{FF2B5EF4-FFF2-40B4-BE49-F238E27FC236}">
                <a16:creationId xmlns:a16="http://schemas.microsoft.com/office/drawing/2014/main" id="{5B206156-5813-4A76-AE9F-21BA178020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" y="5757788"/>
            <a:ext cx="116417" cy="59478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5F2476D-903E-4CCE-9C1C-BB4A4CE91F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000" y="871200"/>
            <a:ext cx="10346400" cy="828837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pic>
        <p:nvPicPr>
          <p:cNvPr id="1799273959" name="image" descr="{&quot;templafy&quot;:{&quot;id&quot;:&quot;6bd99b76-8680-4f8e-a00c-82cd413f3e62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C3495182-5107-409C-A143-D7D7A7B12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6289200"/>
            <a:ext cx="687386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text" descr="{&quot;templafy&quot;:{&quot;id&quot;:&quot;9a92641d-bfd9-4c7c-ae9a-4603afc87d93&quot;}}" title="Form.PresentationTitle">
            <a:extLst>
              <a:ext uri="{FF2B5EF4-FFF2-40B4-BE49-F238E27FC236}">
                <a16:creationId xmlns:a16="http://schemas.microsoft.com/office/drawing/2014/main" id="{A25EAAD8-22BE-4DDE-A0B7-A562A873B1CF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13" name="text" descr="{&quot;templafy&quot;:{&quot;id&quot;:&quot;c96a9419-0e49-40e6-8692-87967ac59269&quot;}}" title="UserProfile.Name">
            <a:extLst>
              <a:ext uri="{FF2B5EF4-FFF2-40B4-BE49-F238E27FC236}">
                <a16:creationId xmlns:a16="http://schemas.microsoft.com/office/drawing/2014/main" id="{0C8CDCAE-194B-4693-ACA9-C5D20C9F7D75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sp>
        <p:nvSpPr>
          <p:cNvPr id="14" name="text" descr="{&quot;templafy&quot;:{&quot;id&quot;:&quot;33a11270-00eb-42be-936b-8be4d533b310&quot;}}" hidden="1" title="Form.Manuel_dato">
            <a:extLst>
              <a:ext uri="{FF2B5EF4-FFF2-40B4-BE49-F238E27FC236}">
                <a16:creationId xmlns:a16="http://schemas.microsoft.com/office/drawing/2014/main" id="{20809CE6-B84A-48B8-B0DC-6622B10014D0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1253364874" name="image" descr="{&quot;templafy&quot;:{&quot;id&quot;:&quot;8ddb3e2b-ae23-464f-a7bf-6b7e940a5b74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18" name="text" descr="{&quot;templafy&quot;:{&quot;id&quot;:&quot;377d1c72-b049-4b11-9e66-660a83b52683&quot;}}" title="UserProfile.Office.Virksomhed_{{DocumentLanguage}}">
            <a:extLst>
              <a:ext uri="{FF2B5EF4-FFF2-40B4-BE49-F238E27FC236}">
                <a16:creationId xmlns:a16="http://schemas.microsoft.com/office/drawing/2014/main" id="{078442C8-430D-49C7-939D-7CFBE09CBB4E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bg1"/>
                </a:solidFill>
              </a:rPr>
              <a:t>Amager og Hvidovre Hospital</a:t>
            </a:r>
          </a:p>
        </p:txBody>
      </p:sp>
      <p:sp>
        <p:nvSpPr>
          <p:cNvPr id="19" name="text" descr="{&quot;templafy&quot;:{&quot;id&quot;:&quot;2778ea99-887c-4a7d-bee2-3d00a52ae38e&quot;}}" title="UserProfile.CenterFreeText">
            <a:extLst>
              <a:ext uri="{FF2B5EF4-FFF2-40B4-BE49-F238E27FC236}">
                <a16:creationId xmlns:a16="http://schemas.microsoft.com/office/drawing/2014/main" id="{03A44076-B51F-4536-BE11-37726CE49C71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0" name="text" descr="{&quot;templafy&quot;:{&quot;id&quot;:&quot;f3dbc2b8-a705-417a-b6b2-dfda6a9c5772&quot;}}" hidden="1" title="UserProfile.Centers.Center_{{DocumentLanguage}}">
            <a:extLst>
              <a:ext uri="{FF2B5EF4-FFF2-40B4-BE49-F238E27FC236}">
                <a16:creationId xmlns:a16="http://schemas.microsoft.com/office/drawing/2014/main" id="{603E9EBE-F979-48B2-8974-E53752AA3481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1" name="Pladsholder til indhold 2">
            <a:extLst>
              <a:ext uri="{FF2B5EF4-FFF2-40B4-BE49-F238E27FC236}">
                <a16:creationId xmlns:a16="http://schemas.microsoft.com/office/drawing/2014/main" id="{9C551DF5-75C3-4053-ACEB-C34B7D37864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152000" y="1990800"/>
            <a:ext cx="10346400" cy="3708000"/>
          </a:xfrm>
        </p:spPr>
        <p:txBody>
          <a:bodyPr/>
          <a:lstStyle>
            <a:lvl1pPr marL="270000" indent="-270000">
              <a:defRPr baseline="0">
                <a:solidFill>
                  <a:schemeClr val="bg1"/>
                </a:solidFill>
              </a:defRPr>
            </a:lvl1pPr>
            <a:lvl2pPr marL="630000" indent="-270000">
              <a:defRPr>
                <a:solidFill>
                  <a:schemeClr val="bg1"/>
                </a:solidFill>
              </a:defRPr>
            </a:lvl2pPr>
            <a:lvl3pPr marL="936000" indent="-234000">
              <a:defRPr>
                <a:solidFill>
                  <a:schemeClr val="bg1"/>
                </a:solidFill>
              </a:defRPr>
            </a:lvl3pPr>
            <a:lvl4pPr marL="1296000" indent="-216000">
              <a:defRPr>
                <a:solidFill>
                  <a:schemeClr val="bg1"/>
                </a:solidFill>
              </a:defRPr>
            </a:lvl4pPr>
            <a:lvl5pPr marL="1656000" indent="-216000">
              <a:defRPr>
                <a:solidFill>
                  <a:schemeClr val="bg1"/>
                </a:solidFill>
              </a:defRPr>
            </a:lvl5pPr>
            <a:lvl6pPr marL="1818000" indent="0">
              <a:buNone/>
              <a:defRPr>
                <a:solidFill>
                  <a:schemeClr val="bg1"/>
                </a:solidFill>
              </a:defRPr>
            </a:lvl6pPr>
            <a:lvl7pPr marL="2178000" indent="0">
              <a:buNone/>
              <a:defRPr>
                <a:solidFill>
                  <a:schemeClr val="bg1"/>
                </a:solidFill>
              </a:defRPr>
            </a:lvl7pPr>
            <a:lvl8pPr marL="2538000" indent="0">
              <a:buNone/>
              <a:defRPr>
                <a:solidFill>
                  <a:schemeClr val="bg1"/>
                </a:solidFill>
              </a:defRPr>
            </a:lvl8pPr>
            <a:lvl9pPr marL="2538000" indent="0">
              <a:buNone/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Brødtekst 22pt skrives her, eller tabel og diagram indsættes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798974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151999" y="872078"/>
            <a:ext cx="10344675" cy="8269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152000" y="1993524"/>
            <a:ext cx="10344674" cy="37040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1504613" y="6289200"/>
            <a:ext cx="687386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lang="da-DK" sz="9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Footer" hidden="1"/>
          <p:cNvSpPr>
            <a:spLocks noGrp="1"/>
          </p:cNvSpPr>
          <p:nvPr>
            <p:ph type="ftr" sz="quarter" idx="3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da-DK" sz="100" kern="1200" dirty="0">
                <a:noFill/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4" name="Dato" hidden="1"/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250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5" r:id="rId3"/>
    <p:sldLayoutId id="2147483659" r:id="rId4"/>
    <p:sldLayoutId id="2147483662" r:id="rId5"/>
    <p:sldLayoutId id="2147483689" r:id="rId6"/>
    <p:sldLayoutId id="2147483690" r:id="rId7"/>
    <p:sldLayoutId id="2147483681" r:id="rId8"/>
    <p:sldLayoutId id="2147483691" r:id="rId9"/>
    <p:sldLayoutId id="2147483672" r:id="rId10"/>
    <p:sldLayoutId id="2147483663" r:id="rId11"/>
    <p:sldLayoutId id="2147483687" r:id="rId12"/>
    <p:sldLayoutId id="2147483749" r:id="rId13"/>
    <p:sldLayoutId id="2147483750" r:id="rId14"/>
    <p:sldLayoutId id="2147483751" r:id="rId15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144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20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28000" indent="-126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188000" indent="-108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6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548000" indent="-108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4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190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200" kern="1200" baseline="0" dirty="0">
          <a:solidFill>
            <a:schemeClr val="tx1"/>
          </a:solidFill>
          <a:latin typeface="+mn-lt"/>
          <a:ea typeface="+mn-ea"/>
          <a:cs typeface="+mn-cs"/>
        </a:defRPr>
      </a:lvl6pPr>
      <a:lvl7pPr marL="226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100" kern="1200" baseline="0" dirty="0">
          <a:solidFill>
            <a:schemeClr val="tx1"/>
          </a:solidFill>
          <a:latin typeface="+mn-lt"/>
          <a:ea typeface="+mn-ea"/>
          <a:cs typeface="+mn-cs"/>
        </a:defRPr>
      </a:lvl7pPr>
      <a:lvl8pPr marL="262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000" kern="1200" baseline="0" dirty="0">
          <a:solidFill>
            <a:schemeClr val="tx1"/>
          </a:solidFill>
          <a:latin typeface="+mn-lt"/>
          <a:ea typeface="+mn-ea"/>
          <a:cs typeface="+mn-cs"/>
        </a:defRPr>
      </a:lvl8pPr>
      <a:lvl9pPr marL="298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808080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1071" userDrawn="1">
          <p15:clr>
            <a:srgbClr val="F26B43"/>
          </p15:clr>
        </p15:guide>
        <p15:guide id="6" orient="horz" pos="1253" userDrawn="1">
          <p15:clr>
            <a:srgbClr val="F26B43"/>
          </p15:clr>
        </p15:guide>
        <p15:guide id="7" orient="horz" pos="3589" userDrawn="1">
          <p15:clr>
            <a:srgbClr val="F26B43"/>
          </p15:clr>
        </p15:guide>
        <p15:guide id="10" pos="710" userDrawn="1">
          <p15:clr>
            <a:srgbClr val="F26B43"/>
          </p15:clr>
        </p15:guide>
        <p15:guide id="11" pos="7242" userDrawn="1">
          <p15:clr>
            <a:srgbClr val="F26B43"/>
          </p15:clr>
        </p15:guide>
        <p15:guide id="12" pos="3863" userDrawn="1">
          <p15:clr>
            <a:srgbClr val="F26B43"/>
          </p15:clr>
        </p15:guide>
        <p15:guide id="13" pos="408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151999" y="872078"/>
            <a:ext cx="10344675" cy="8269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152000" y="1993524"/>
            <a:ext cx="10344674" cy="37040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1504613" y="6289200"/>
            <a:ext cx="687386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lang="da-DK" sz="9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Footer" hidden="1"/>
          <p:cNvSpPr>
            <a:spLocks noGrp="1"/>
          </p:cNvSpPr>
          <p:nvPr>
            <p:ph type="ftr" sz="quarter" idx="3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da-DK" sz="100" kern="1200" dirty="0">
                <a:noFill/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4" name="Dato" hidden="1"/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4972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144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20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28000" indent="-126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188000" indent="-108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6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548000" indent="-108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4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190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200" kern="1200" baseline="0" dirty="0">
          <a:solidFill>
            <a:schemeClr val="tx1"/>
          </a:solidFill>
          <a:latin typeface="+mn-lt"/>
          <a:ea typeface="+mn-ea"/>
          <a:cs typeface="+mn-cs"/>
        </a:defRPr>
      </a:lvl6pPr>
      <a:lvl7pPr marL="226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100" kern="1200" baseline="0" dirty="0">
          <a:solidFill>
            <a:schemeClr val="tx1"/>
          </a:solidFill>
          <a:latin typeface="+mn-lt"/>
          <a:ea typeface="+mn-ea"/>
          <a:cs typeface="+mn-cs"/>
        </a:defRPr>
      </a:lvl7pPr>
      <a:lvl8pPr marL="262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000" kern="1200" baseline="0" dirty="0">
          <a:solidFill>
            <a:schemeClr val="tx1"/>
          </a:solidFill>
          <a:latin typeface="+mn-lt"/>
          <a:ea typeface="+mn-ea"/>
          <a:cs typeface="+mn-cs"/>
        </a:defRPr>
      </a:lvl8pPr>
      <a:lvl9pPr marL="298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808080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1071">
          <p15:clr>
            <a:srgbClr val="F26B43"/>
          </p15:clr>
        </p15:guide>
        <p15:guide id="6" orient="horz" pos="1253">
          <p15:clr>
            <a:srgbClr val="F26B43"/>
          </p15:clr>
        </p15:guide>
        <p15:guide id="7" orient="horz" pos="3589">
          <p15:clr>
            <a:srgbClr val="F26B43"/>
          </p15:clr>
        </p15:guide>
        <p15:guide id="10" pos="710">
          <p15:clr>
            <a:srgbClr val="F26B43"/>
          </p15:clr>
        </p15:guide>
        <p15:guide id="11" pos="7242">
          <p15:clr>
            <a:srgbClr val="F26B43"/>
          </p15:clr>
        </p15:guide>
        <p15:guide id="12" pos="3863">
          <p15:clr>
            <a:srgbClr val="F26B43"/>
          </p15:clr>
        </p15:guide>
        <p15:guide id="13" pos="408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>
          <a:xfrm>
            <a:off x="815414" y="6174000"/>
            <a:ext cx="11376009" cy="68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13" name="Rektangel 12"/>
          <p:cNvSpPr/>
          <p:nvPr/>
        </p:nvSpPr>
        <p:spPr>
          <a:xfrm>
            <a:off x="11280000" y="6174000"/>
            <a:ext cx="911424" cy="68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8" name="Rektangel 7"/>
          <p:cNvSpPr/>
          <p:nvPr/>
        </p:nvSpPr>
        <p:spPr>
          <a:xfrm>
            <a:off x="0" y="0"/>
            <a:ext cx="911424" cy="617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a-DK" sz="1800" dirty="0"/>
          </a:p>
        </p:txBody>
      </p:sp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824000" y="908720"/>
            <a:ext cx="9456000" cy="112594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Overskrift 27pt i to eller flere linjer </a:t>
            </a:r>
            <a:br>
              <a:rPr lang="da-DK" dirty="0"/>
            </a:br>
            <a:r>
              <a:rPr lang="da-DK" dirty="0"/>
              <a:t>teksten vokser opad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824000" y="2329200"/>
            <a:ext cx="9456000" cy="31587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Brødtekst 22pt skrives her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  <a:p>
            <a:pPr lvl="5"/>
            <a:r>
              <a:rPr lang="da-DK" dirty="0"/>
              <a:t>6 niveau</a:t>
            </a:r>
            <a:endParaRPr lang="da-DK"/>
          </a:p>
          <a:p>
            <a:pPr lvl="6"/>
            <a:r>
              <a:rPr lang="da-DK" dirty="0"/>
              <a:t>7 niveau</a:t>
            </a:r>
            <a:endParaRPr lang="da-DK"/>
          </a:p>
          <a:p>
            <a:pPr lvl="7"/>
            <a:r>
              <a:rPr lang="da-DK" dirty="0"/>
              <a:t>8 niveau</a:t>
            </a:r>
            <a:endParaRPr lang="da-DK"/>
          </a:p>
          <a:p>
            <a:pPr lvl="8"/>
            <a:r>
              <a:rPr lang="da-DK" dirty="0"/>
              <a:t>9 niveau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1279718" y="6288074"/>
            <a:ext cx="912281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lang="da-DK" sz="9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7979925" name="LogoColorDefault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173999"/>
            <a:ext cx="912000" cy="684000"/>
          </a:xfrm>
          <a:prstGeom prst="rect">
            <a:avLst/>
          </a:prstGeom>
        </p:spPr>
      </p:pic>
      <p:pic>
        <p:nvPicPr>
          <p:cNvPr id="424141222" name="LogoH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600" y="5720400"/>
            <a:ext cx="916800" cy="687600"/>
          </a:xfrm>
          <a:prstGeom prst="rect">
            <a:avLst/>
          </a:prstGeom>
        </p:spPr>
      </p:pic>
      <p:pic>
        <p:nvPicPr>
          <p:cNvPr id="18" name="Region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77" y="5763982"/>
            <a:ext cx="155223" cy="594784"/>
          </a:xfrm>
          <a:prstGeom prst="rect">
            <a:avLst/>
          </a:prstGeom>
        </p:spPr>
      </p:pic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1828800" y="6290559"/>
            <a:ext cx="3307200" cy="1394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da-DK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a-DK" dirty="0"/>
          </a:p>
        </p:txBody>
      </p:sp>
      <p:sp>
        <p:nvSpPr>
          <p:cNvPr id="4" name="USR_Name"/>
          <p:cNvSpPr>
            <a:spLocks noGrp="1"/>
          </p:cNvSpPr>
          <p:nvPr>
            <p:ph type="dt" sz="half" idx="2"/>
          </p:nvPr>
        </p:nvSpPr>
        <p:spPr>
          <a:xfrm>
            <a:off x="7891200" y="6289200"/>
            <a:ext cx="3067200" cy="1394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9" name="CEN_Center" hidden="1"/>
          <p:cNvSpPr txBox="1">
            <a:spLocks/>
          </p:cNvSpPr>
          <p:nvPr userDrawn="1"/>
        </p:nvSpPr>
        <p:spPr>
          <a:xfrm>
            <a:off x="1828800" y="399192"/>
            <a:ext cx="9456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 dirty="0"/>
          </a:p>
        </p:txBody>
      </p:sp>
      <p:sp>
        <p:nvSpPr>
          <p:cNvPr id="20" name="OFF_Virksomhed"/>
          <p:cNvSpPr txBox="1"/>
          <p:nvPr userDrawn="1"/>
        </p:nvSpPr>
        <p:spPr>
          <a:xfrm>
            <a:off x="1828799" y="207098"/>
            <a:ext cx="4298948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rgbClr val="565656"/>
                </a:solidFill>
              </a:rPr>
              <a:t>Herlev og Gentofte Hospital</a:t>
            </a:r>
          </a:p>
        </p:txBody>
      </p:sp>
      <p:sp>
        <p:nvSpPr>
          <p:cNvPr id="15" name="USR_CenterFreeText"/>
          <p:cNvSpPr txBox="1">
            <a:spLocks/>
          </p:cNvSpPr>
          <p:nvPr userDrawn="1"/>
        </p:nvSpPr>
        <p:spPr>
          <a:xfrm>
            <a:off x="1828800" y="399192"/>
            <a:ext cx="9456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200" dirty="0"/>
          </a:p>
        </p:txBody>
      </p:sp>
      <p:pic>
        <p:nvPicPr>
          <p:cNvPr id="1557902861" name="LogoGXMaster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04000" y="259200"/>
            <a:ext cx="1200000" cy="900000"/>
          </a:xfrm>
          <a:prstGeom prst="rect">
            <a:avLst/>
          </a:prstGeom>
        </p:spPr>
      </p:pic>
      <p:pic>
        <p:nvPicPr>
          <p:cNvPr id="19418855" name="LogoGCMaster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73600" y="6314400"/>
            <a:ext cx="561600" cy="421200"/>
          </a:xfrm>
          <a:prstGeom prst="rect">
            <a:avLst/>
          </a:prstGeom>
        </p:spPr>
      </p:pic>
      <p:pic>
        <p:nvPicPr>
          <p:cNvPr id="1761927011" name="LogoKU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28800" y="50400"/>
            <a:ext cx="825600" cy="619200"/>
          </a:xfrm>
          <a:prstGeom prst="rect">
            <a:avLst/>
          </a:prstGeom>
        </p:spPr>
      </p:pic>
      <p:pic>
        <p:nvPicPr>
          <p:cNvPr id="358376663" name="LogoGXMaster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99200" y="871200"/>
            <a:ext cx="12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2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144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20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28000" indent="-126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188000" indent="-108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6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548000" indent="-108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4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190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200" kern="1200" baseline="0" dirty="0">
          <a:solidFill>
            <a:schemeClr val="tx1"/>
          </a:solidFill>
          <a:latin typeface="+mn-lt"/>
          <a:ea typeface="+mn-ea"/>
          <a:cs typeface="+mn-cs"/>
        </a:defRPr>
      </a:lvl6pPr>
      <a:lvl7pPr marL="226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100" kern="1200" baseline="0" dirty="0">
          <a:solidFill>
            <a:schemeClr val="tx1"/>
          </a:solidFill>
          <a:latin typeface="+mn-lt"/>
          <a:ea typeface="+mn-ea"/>
          <a:cs typeface="+mn-cs"/>
        </a:defRPr>
      </a:lvl7pPr>
      <a:lvl8pPr marL="262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000" kern="1200" baseline="0" dirty="0">
          <a:solidFill>
            <a:schemeClr val="tx1"/>
          </a:solidFill>
          <a:latin typeface="+mn-lt"/>
          <a:ea typeface="+mn-ea"/>
          <a:cs typeface="+mn-cs"/>
        </a:defRPr>
      </a:lvl8pPr>
      <a:lvl9pPr marL="298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808080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132">
          <p15:clr>
            <a:srgbClr val="F26B43"/>
          </p15:clr>
        </p15:guide>
        <p15:guide id="4" pos="7107">
          <p15:clr>
            <a:srgbClr val="F26B43"/>
          </p15:clr>
        </p15:guide>
        <p15:guide id="5" orient="horz" pos="1284">
          <p15:clr>
            <a:srgbClr val="F26B43"/>
          </p15:clr>
        </p15:guide>
        <p15:guide id="6" orient="horz" pos="1467">
          <p15:clr>
            <a:srgbClr val="F26B43"/>
          </p15:clr>
        </p15:guide>
        <p15:guide id="7" orient="horz" pos="3455">
          <p15:clr>
            <a:srgbClr val="F26B43"/>
          </p15:clr>
        </p15:guide>
        <p15:guide id="8" pos="3929">
          <p15:clr>
            <a:srgbClr val="F26B43"/>
          </p15:clr>
        </p15:guide>
        <p15:guide id="9" pos="410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 22">
            <a:extLst>
              <a:ext uri="{FF2B5EF4-FFF2-40B4-BE49-F238E27FC236}">
                <a16:creationId xmlns:a16="http://schemas.microsoft.com/office/drawing/2014/main" id="{330815ED-7933-408B-A156-7FBAE79D7B99}"/>
              </a:ext>
            </a:extLst>
          </p:cNvPr>
          <p:cNvSpPr/>
          <p:nvPr userDrawn="1"/>
        </p:nvSpPr>
        <p:spPr>
          <a:xfrm>
            <a:off x="611560" y="6174000"/>
            <a:ext cx="10896871" cy="68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06861227-A25D-401D-87C5-EC8B09EA8E24}"/>
              </a:ext>
            </a:extLst>
          </p:cNvPr>
          <p:cNvSpPr/>
          <p:nvPr userDrawn="1"/>
        </p:nvSpPr>
        <p:spPr>
          <a:xfrm>
            <a:off x="11508431" y="6174000"/>
            <a:ext cx="683568" cy="68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BE040EA2-4256-4BD3-AD4C-B05747A6B830}"/>
              </a:ext>
            </a:extLst>
          </p:cNvPr>
          <p:cNvSpPr/>
          <p:nvPr userDrawn="1"/>
        </p:nvSpPr>
        <p:spPr>
          <a:xfrm>
            <a:off x="0" y="0"/>
            <a:ext cx="683568" cy="617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a-DK" dirty="0"/>
          </a:p>
        </p:txBody>
      </p:sp>
      <p:sp>
        <p:nvSpPr>
          <p:cNvPr id="22" name="Rektangel" descr="{&quot;templafy&quot;:{&quot;id&quot;:&quot;56e6b1ae-f562-4a85-ace7-ef3d1593cae1&quot;}}" title="image">
            <a:extLst>
              <a:ext uri="{FF2B5EF4-FFF2-40B4-BE49-F238E27FC236}">
                <a16:creationId xmlns:a16="http://schemas.microsoft.com/office/drawing/2014/main" id="{D1D273B7-A1A2-45F3-89F3-F732461E4F5F}"/>
              </a:ext>
            </a:extLst>
          </p:cNvPr>
          <p:cNvSpPr/>
          <p:nvPr userDrawn="1"/>
        </p:nvSpPr>
        <p:spPr>
          <a:xfrm>
            <a:off x="0" y="6174000"/>
            <a:ext cx="683568" cy="684000"/>
          </a:xfrm>
          <a:prstGeom prst="rect">
            <a:avLst/>
          </a:prstGeom>
          <a:solidFill>
            <a:srgbClr val="1F4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366837" y="872078"/>
            <a:ext cx="10137776" cy="8269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366837" y="1993525"/>
            <a:ext cx="10137776" cy="34912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1504613" y="6288074"/>
            <a:ext cx="687386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lang="da-DK" sz="9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Footer" hidden="1"/>
          <p:cNvSpPr>
            <a:spLocks noGrp="1"/>
          </p:cNvSpPr>
          <p:nvPr>
            <p:ph type="ftr" sz="quarter" idx="3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da-DK" sz="100" kern="1200" dirty="0">
                <a:noFill/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4" name="Dato" hidden="1"/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0734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144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20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28000" indent="-126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188000" indent="-108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6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548000" indent="-108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4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190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200" kern="1200" baseline="0" dirty="0">
          <a:solidFill>
            <a:schemeClr val="tx1"/>
          </a:solidFill>
          <a:latin typeface="+mn-lt"/>
          <a:ea typeface="+mn-ea"/>
          <a:cs typeface="+mn-cs"/>
        </a:defRPr>
      </a:lvl6pPr>
      <a:lvl7pPr marL="226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100" kern="1200" baseline="0" dirty="0">
          <a:solidFill>
            <a:schemeClr val="tx1"/>
          </a:solidFill>
          <a:latin typeface="+mn-lt"/>
          <a:ea typeface="+mn-ea"/>
          <a:cs typeface="+mn-cs"/>
        </a:defRPr>
      </a:lvl7pPr>
      <a:lvl8pPr marL="262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000" kern="1200" baseline="0" dirty="0">
          <a:solidFill>
            <a:schemeClr val="tx1"/>
          </a:solidFill>
          <a:latin typeface="+mn-lt"/>
          <a:ea typeface="+mn-ea"/>
          <a:cs typeface="+mn-cs"/>
        </a:defRPr>
      </a:lvl8pPr>
      <a:lvl9pPr marL="298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808080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1071">
          <p15:clr>
            <a:srgbClr val="F26B43"/>
          </p15:clr>
        </p15:guide>
        <p15:guide id="6" orient="horz" pos="1253">
          <p15:clr>
            <a:srgbClr val="F26B43"/>
          </p15:clr>
        </p15:guide>
        <p15:guide id="7" orient="horz" pos="3455">
          <p15:clr>
            <a:srgbClr val="F26B43"/>
          </p15:clr>
        </p15:guide>
        <p15:guide id="10" pos="861">
          <p15:clr>
            <a:srgbClr val="F26B43"/>
          </p15:clr>
        </p15:guide>
        <p15:guide id="11" pos="7247">
          <p15:clr>
            <a:srgbClr val="F26B43"/>
          </p15:clr>
        </p15:guide>
        <p15:guide id="12" pos="3963">
          <p15:clr>
            <a:srgbClr val="F26B43"/>
          </p15:clr>
        </p15:guide>
        <p15:guide id="13" pos="4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34.xml"/><Relationship Id="rId1" Type="http://schemas.openxmlformats.org/officeDocument/2006/relationships/customXml" Target="../../customXml/item23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6.jpe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2B5AACF1-F22A-6662-1AF4-4FF202462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351" y="0"/>
            <a:ext cx="888494" cy="84488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7BFA612-89A6-46AD-8544-AFD651CE2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951" y="4690606"/>
            <a:ext cx="10346400" cy="10283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a-DK" sz="4800" b="1" dirty="0">
                <a:effectLst/>
                <a:latin typeface="Roboto Slab" pitchFamily="2" charset="0"/>
                <a:ea typeface="Roboto Slab" pitchFamily="2" charset="0"/>
                <a:cs typeface="Roboto Slab" pitchFamily="2" charset="0"/>
              </a:rPr>
              <a:t>Delir og brug af antipsykotika</a:t>
            </a:r>
            <a:br>
              <a:rPr lang="da-DK" dirty="0">
                <a:latin typeface="Roboto Slab" pitchFamily="2" charset="0"/>
                <a:ea typeface="Roboto Slab" pitchFamily="2" charset="0"/>
                <a:cs typeface="Roboto Slab" pitchFamily="2" charset="0"/>
              </a:rPr>
            </a:br>
            <a:endParaRPr lang="da-DK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pic>
        <p:nvPicPr>
          <p:cNvPr id="3" name="Billede 2" descr="Et billede, der indeholder udendørs, græs, træ, bygning&#10;&#10;Automatisk genereret beskrivelse">
            <a:extLst>
              <a:ext uri="{FF2B5EF4-FFF2-40B4-BE49-F238E27FC236}">
                <a16:creationId xmlns:a16="http://schemas.microsoft.com/office/drawing/2014/main" id="{BF858706-F0E9-F925-3F8E-E4003D1778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t="25134" r="30907" b="23145"/>
          <a:stretch/>
        </p:blipFill>
        <p:spPr>
          <a:xfrm>
            <a:off x="5957614" y="828919"/>
            <a:ext cx="6370038" cy="3546956"/>
          </a:xfrm>
          <a:prstGeom prst="rect">
            <a:avLst/>
          </a:prstGeom>
        </p:spPr>
      </p:pic>
      <p:pic>
        <p:nvPicPr>
          <p:cNvPr id="5" name="Pladsholder til billede 13" descr="Et billede, der indeholder udendørs, sky, græs, blomst&#10;&#10;Automatisk genereret beskrivelse">
            <a:extLst>
              <a:ext uri="{FF2B5EF4-FFF2-40B4-BE49-F238E27FC236}">
                <a16:creationId xmlns:a16="http://schemas.microsoft.com/office/drawing/2014/main" id="{1A5B77B4-DB34-F86E-2140-8A774F3CFF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t="28613" r="2248" b="28613"/>
          <a:stretch/>
        </p:blipFill>
        <p:spPr>
          <a:xfrm>
            <a:off x="-33556" y="821980"/>
            <a:ext cx="6096000" cy="3546956"/>
          </a:xfrm>
        </p:spPr>
      </p:pic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7B880CE0-9CAA-DCE9-B6A4-CD1DC13BEA57}"/>
              </a:ext>
            </a:extLst>
          </p:cNvPr>
          <p:cNvCxnSpPr>
            <a:cxnSpLocks/>
          </p:cNvCxnSpPr>
          <p:nvPr/>
        </p:nvCxnSpPr>
        <p:spPr>
          <a:xfrm flipH="1">
            <a:off x="-33556" y="4378188"/>
            <a:ext cx="122591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67C34B60-3640-8586-4759-FFDA19F1F52A}"/>
              </a:ext>
            </a:extLst>
          </p:cNvPr>
          <p:cNvCxnSpPr/>
          <p:nvPr/>
        </p:nvCxnSpPr>
        <p:spPr>
          <a:xfrm>
            <a:off x="6062444" y="821980"/>
            <a:ext cx="0" cy="354695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felt 9">
            <a:extLst>
              <a:ext uri="{FF2B5EF4-FFF2-40B4-BE49-F238E27FC236}">
                <a16:creationId xmlns:a16="http://schemas.microsoft.com/office/drawing/2014/main" id="{B9AA215D-4047-1789-A90C-3B9EE84A654C}"/>
              </a:ext>
            </a:extLst>
          </p:cNvPr>
          <p:cNvSpPr txBox="1"/>
          <p:nvPr/>
        </p:nvSpPr>
        <p:spPr>
          <a:xfrm>
            <a:off x="1133236" y="429616"/>
            <a:ext cx="1070702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a-DK" sz="1200" dirty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Afdelingen for Ældresygdomme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441304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A60B04EB-2A4E-477F-B0CD-1A2F009A6A9A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158036ED-40D9-4B13-B6C3-4F28A4E59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013" y="0"/>
            <a:ext cx="4851185" cy="68580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548B9302-32CF-4DA8-B532-E16506345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628811"/>
            <a:ext cx="9144000" cy="980429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BEB40BAB-F45F-4CFA-A54D-6BEABF011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1875672"/>
            <a:ext cx="9144000" cy="901051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1ADAF9C0-3E1F-47FA-9AA7-1741A6269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16" y="4607048"/>
            <a:ext cx="9144000" cy="1185211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3385AF9E-B0E8-4B4E-8306-1EBA909A7C55}"/>
              </a:ext>
            </a:extLst>
          </p:cNvPr>
          <p:cNvSpPr/>
          <p:nvPr/>
        </p:nvSpPr>
        <p:spPr>
          <a:xfrm>
            <a:off x="2063552" y="1667743"/>
            <a:ext cx="4824536" cy="9512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17AB0D0-7839-442D-AC59-FC7FD762005A}"/>
              </a:ext>
            </a:extLst>
          </p:cNvPr>
          <p:cNvSpPr/>
          <p:nvPr/>
        </p:nvSpPr>
        <p:spPr>
          <a:xfrm>
            <a:off x="3217564" y="632597"/>
            <a:ext cx="3362623" cy="9512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E3E7506-55CF-4C98-ACF1-AB1052332801}"/>
              </a:ext>
            </a:extLst>
          </p:cNvPr>
          <p:cNvSpPr/>
          <p:nvPr/>
        </p:nvSpPr>
        <p:spPr>
          <a:xfrm>
            <a:off x="1559496" y="4728050"/>
            <a:ext cx="720081" cy="4228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E77EE63-C57B-4DA9-ADF3-2EA6359D19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08" y="2997808"/>
            <a:ext cx="9456051" cy="123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7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91B02B1-12CC-4962-9F8A-BE93B62E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759F1BC-0407-4071-9FEB-4629A9AD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F2373DD-601F-4F4A-938A-F26053DC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E21201-D2AA-457D-83FA-B9709C4C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400" dirty="0"/>
              <a:t>Forebyggelse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182FCE8-04BE-434D-BF49-6A5A682D9EAC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400" dirty="0"/>
              <a:t>Kognitiv stimulation – dvs. samtale om almindelige dagligdags emner</a:t>
            </a:r>
          </a:p>
          <a:p>
            <a:pPr marL="0" indent="0">
              <a:buNone/>
            </a:pPr>
            <a:r>
              <a:rPr lang="da-DK" sz="2400" dirty="0"/>
              <a:t>Understøttelse af normal døgnrytme</a:t>
            </a:r>
          </a:p>
          <a:p>
            <a:pPr marL="0" indent="0">
              <a:buNone/>
            </a:pPr>
            <a:r>
              <a:rPr lang="da-DK" sz="2400" dirty="0"/>
              <a:t>Sikring af tilstrækkeligt føde- og væskeindtag</a:t>
            </a:r>
          </a:p>
          <a:p>
            <a:pPr marL="0" indent="0">
              <a:buNone/>
            </a:pPr>
            <a:r>
              <a:rPr lang="da-DK" sz="2400" dirty="0"/>
              <a:t>Daglig mobilisering</a:t>
            </a:r>
          </a:p>
          <a:p>
            <a:pPr marL="0" indent="0">
              <a:buNone/>
            </a:pPr>
            <a:r>
              <a:rPr lang="da-DK" sz="2400" dirty="0"/>
              <a:t>Korrektion af sansedeficit</a:t>
            </a:r>
          </a:p>
          <a:p>
            <a:pPr marL="0" indent="0">
              <a:buNone/>
            </a:pPr>
            <a:r>
              <a:rPr lang="da-DK" sz="2400"/>
              <a:t>Inddrag pårørende</a:t>
            </a:r>
          </a:p>
          <a:p>
            <a:pPr marL="0" indent="0">
              <a:buNone/>
            </a:pPr>
            <a:r>
              <a:rPr lang="da-DK" sz="2400"/>
              <a:t>Tidlig opsporing</a:t>
            </a:r>
            <a:endParaRPr lang="da-DK" sz="2400" dirty="0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4548E3A6-AA0F-4C60-A2F6-0C37845103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80344" y="116632"/>
            <a:ext cx="4723729" cy="6857447"/>
          </a:xfrm>
        </p:spPr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B6DEF2F9-EA5A-4306-B1FE-6CD6FD353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013" y="0"/>
            <a:ext cx="4851185" cy="6858000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962E85E0-CFA4-4938-986C-D6A1E91D2744}"/>
              </a:ext>
            </a:extLst>
          </p:cNvPr>
          <p:cNvSpPr txBox="1"/>
          <p:nvPr/>
        </p:nvSpPr>
        <p:spPr>
          <a:xfrm>
            <a:off x="3716072" y="1811615"/>
            <a:ext cx="5735032" cy="367240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a-DK" sz="4000" b="1" dirty="0"/>
              <a:t>MAD </a:t>
            </a:r>
          </a:p>
          <a:p>
            <a:pPr algn="ctr"/>
            <a:endParaRPr lang="da-DK" sz="4000" b="1" dirty="0"/>
          </a:p>
          <a:p>
            <a:pPr algn="ctr"/>
            <a:r>
              <a:rPr lang="da-DK" sz="4000" b="1" dirty="0"/>
              <a:t>Motion</a:t>
            </a:r>
          </a:p>
          <a:p>
            <a:pPr algn="ctr"/>
            <a:endParaRPr lang="da-DK" sz="4000" b="1" dirty="0"/>
          </a:p>
          <a:p>
            <a:pPr algn="ctr"/>
            <a:r>
              <a:rPr lang="da-DK" sz="4000" b="1" dirty="0"/>
              <a:t>Søvn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31165D4-67BA-A7F6-07D2-995EC74FF26C}"/>
              </a:ext>
            </a:extLst>
          </p:cNvPr>
          <p:cNvSpPr/>
          <p:nvPr/>
        </p:nvSpPr>
        <p:spPr>
          <a:xfrm>
            <a:off x="1266738" y="117446"/>
            <a:ext cx="2994869" cy="436227"/>
          </a:xfrm>
          <a:prstGeom prst="ellipse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54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91B02B1-12CC-4962-9F8A-BE93B62E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759F1BC-0407-4071-9FEB-4629A9AD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F2373DD-601F-4F4A-938A-F26053DC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182FCE8-04BE-434D-BF49-6A5A682D9E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343472" y="2333629"/>
            <a:ext cx="6340151" cy="3831675"/>
          </a:xfrm>
        </p:spPr>
        <p:txBody>
          <a:bodyPr/>
          <a:lstStyle/>
          <a:p>
            <a:pPr marL="0" indent="0">
              <a:buNone/>
            </a:pPr>
            <a:r>
              <a:rPr lang="da-DK" altLang="da-DK" sz="2800" b="1" dirty="0"/>
              <a:t>Nonfarmakologisk </a:t>
            </a:r>
            <a:r>
              <a:rPr lang="da-DK" altLang="da-DK" sz="2800" b="1" dirty="0" err="1"/>
              <a:t>multikomponent</a:t>
            </a:r>
            <a:endParaRPr lang="da-DK" altLang="da-DK" sz="2800" b="1" dirty="0"/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854AAF3A-8B79-4A19-A5E6-CF1B6907234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34372" r="34372"/>
          <a:stretch>
            <a:fillRect/>
          </a:stretch>
        </p:blipFill>
        <p:spPr>
          <a:xfrm>
            <a:off x="7467599" y="0"/>
            <a:ext cx="4724400" cy="6858000"/>
          </a:xfrm>
          <a:prstGeom prst="rect">
            <a:avLst/>
          </a:prstGeom>
        </p:spPr>
      </p:pic>
      <p:sp>
        <p:nvSpPr>
          <p:cNvPr id="10" name="Titel 4">
            <a:extLst>
              <a:ext uri="{FF2B5EF4-FFF2-40B4-BE49-F238E27FC236}">
                <a16:creationId xmlns:a16="http://schemas.microsoft.com/office/drawing/2014/main" id="{47D2F3B1-E01A-4556-8E43-211FF6B5D5F0}"/>
              </a:ext>
            </a:extLst>
          </p:cNvPr>
          <p:cNvSpPr txBox="1">
            <a:spLocks/>
          </p:cNvSpPr>
          <p:nvPr/>
        </p:nvSpPr>
        <p:spPr>
          <a:xfrm>
            <a:off x="1271464" y="620688"/>
            <a:ext cx="5209234" cy="8269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400"/>
              <a:t>Håndtering</a:t>
            </a:r>
            <a:endParaRPr lang="da-DK" sz="4400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4892522-5DC4-E554-504B-F8E083DB0A8F}"/>
              </a:ext>
            </a:extLst>
          </p:cNvPr>
          <p:cNvSpPr/>
          <p:nvPr/>
        </p:nvSpPr>
        <p:spPr>
          <a:xfrm>
            <a:off x="1250462" y="78154"/>
            <a:ext cx="2625969" cy="403387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</p:spTree>
    <p:extLst>
      <p:ext uri="{BB962C8B-B14F-4D97-AF65-F5344CB8AC3E}">
        <p14:creationId xmlns:p14="http://schemas.microsoft.com/office/powerpoint/2010/main" val="4082156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91B02B1-12CC-4962-9F8A-BE93B62E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759F1BC-0407-4071-9FEB-4629A9AD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F2373DD-601F-4F4A-938A-F26053DC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E21201-D2AA-457D-83FA-B9709C4CA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4" y="620688"/>
            <a:ext cx="5209234" cy="826910"/>
          </a:xfrm>
        </p:spPr>
        <p:txBody>
          <a:bodyPr/>
          <a:lstStyle/>
          <a:p>
            <a:r>
              <a:rPr lang="da-DK" sz="4400" dirty="0"/>
              <a:t>Håndtering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182FCE8-04BE-434D-BF49-6A5A682D9E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271464" y="1700808"/>
            <a:ext cx="6340151" cy="3831675"/>
          </a:xfrm>
        </p:spPr>
        <p:txBody>
          <a:bodyPr/>
          <a:lstStyle/>
          <a:p>
            <a:pPr marL="0" indent="0">
              <a:buNone/>
            </a:pPr>
            <a:r>
              <a:rPr lang="da-DK" altLang="da-DK" sz="2400" dirty="0"/>
              <a:t>Rolige omgivelser (ej gangplads), begræns forstyrrelser</a:t>
            </a:r>
          </a:p>
          <a:p>
            <a:pPr marL="0" indent="0">
              <a:buNone/>
            </a:pPr>
            <a:r>
              <a:rPr lang="da-DK" altLang="da-DK" sz="2400" dirty="0"/>
              <a:t>Sikre søvn</a:t>
            </a:r>
          </a:p>
          <a:p>
            <a:pPr marL="0" indent="0">
              <a:buNone/>
            </a:pPr>
            <a:r>
              <a:rPr lang="da-DK" altLang="da-DK" sz="2400" dirty="0"/>
              <a:t>Optimering af syn og hørelse</a:t>
            </a:r>
          </a:p>
          <a:p>
            <a:pPr marL="0" indent="0">
              <a:buNone/>
            </a:pPr>
            <a:r>
              <a:rPr lang="da-DK" altLang="da-DK" sz="2400" dirty="0"/>
              <a:t>Nærvær (samme personale)</a:t>
            </a:r>
          </a:p>
          <a:p>
            <a:pPr marL="0" indent="0">
              <a:buNone/>
            </a:pPr>
            <a:r>
              <a:rPr lang="da-DK" altLang="da-DK" sz="2400" dirty="0"/>
              <a:t>Smertelindring</a:t>
            </a:r>
          </a:p>
          <a:p>
            <a:pPr marL="0" indent="0">
              <a:buNone/>
            </a:pPr>
            <a:r>
              <a:rPr lang="da-DK" altLang="da-DK" sz="2400" dirty="0"/>
              <a:t>Sikring af mad og drikke </a:t>
            </a:r>
          </a:p>
          <a:p>
            <a:pPr marL="0" indent="0">
              <a:buNone/>
            </a:pPr>
            <a:r>
              <a:rPr lang="da-DK" altLang="da-DK" sz="2400" dirty="0"/>
              <a:t>Sikre udskillelser (afføring + vandladning)</a:t>
            </a:r>
          </a:p>
          <a:p>
            <a:pPr marL="0" indent="0">
              <a:buNone/>
            </a:pPr>
            <a:r>
              <a:rPr lang="da-DK" altLang="da-DK" sz="2400" dirty="0"/>
              <a:t>Medicin med omtanke, undgå polyfarmaci</a:t>
            </a:r>
          </a:p>
          <a:p>
            <a:pPr marL="0" indent="0">
              <a:buNone/>
            </a:pPr>
            <a:r>
              <a:rPr lang="da-DK" altLang="da-DK" sz="2400" dirty="0"/>
              <a:t>Pårørende inddrages / fast vagt</a:t>
            </a:r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854AAF3A-8B79-4A19-A5E6-CF1B6907234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34372" r="34372"/>
          <a:stretch>
            <a:fillRect/>
          </a:stretch>
        </p:blipFill>
        <p:spPr>
          <a:xfrm>
            <a:off x="7467599" y="0"/>
            <a:ext cx="4724400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76014F92-B0DA-A359-E4DD-655D5DAAD972}"/>
              </a:ext>
            </a:extLst>
          </p:cNvPr>
          <p:cNvSpPr/>
          <p:nvPr/>
        </p:nvSpPr>
        <p:spPr>
          <a:xfrm>
            <a:off x="1250462" y="78154"/>
            <a:ext cx="2625969" cy="403387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</p:spTree>
    <p:extLst>
      <p:ext uri="{BB962C8B-B14F-4D97-AF65-F5344CB8AC3E}">
        <p14:creationId xmlns:p14="http://schemas.microsoft.com/office/powerpoint/2010/main" val="2283210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FE0C4A-C590-43A9-91D4-33BCFE8C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36" y="2348880"/>
            <a:ext cx="9531033" cy="2641781"/>
          </a:xfrm>
        </p:spPr>
        <p:txBody>
          <a:bodyPr/>
          <a:lstStyle/>
          <a:p>
            <a:r>
              <a:rPr lang="da-DK" sz="3200" b="0" dirty="0"/>
              <a:t>Delir blomsten</a:t>
            </a:r>
            <a:br>
              <a:rPr lang="da-DK" sz="3200" b="0" dirty="0"/>
            </a:br>
            <a:br>
              <a:rPr lang="da-DK" sz="3200" b="0" dirty="0"/>
            </a:br>
            <a:r>
              <a:rPr lang="da-DK" sz="3200" b="0" dirty="0"/>
              <a:t>Tal om vejret</a:t>
            </a:r>
            <a:br>
              <a:rPr lang="da-DK" sz="3200" b="0" dirty="0"/>
            </a:br>
            <a:br>
              <a:rPr lang="da-DK" sz="3200" b="0" dirty="0"/>
            </a:br>
            <a:r>
              <a:rPr lang="da-DK" sz="3200" b="0" dirty="0"/>
              <a:t>Korte sætninger</a:t>
            </a:r>
            <a:br>
              <a:rPr lang="da-DK" sz="3200" b="0" dirty="0"/>
            </a:br>
            <a:br>
              <a:rPr lang="da-DK" sz="3200" b="0" dirty="0"/>
            </a:br>
            <a:r>
              <a:rPr lang="da-DK" sz="3200" b="0" dirty="0"/>
              <a:t>Tydelig tale</a:t>
            </a:r>
            <a:br>
              <a:rPr lang="da-DK" sz="3200" b="0" dirty="0"/>
            </a:br>
            <a:br>
              <a:rPr lang="da-DK" sz="3200" b="0" dirty="0"/>
            </a:br>
            <a:r>
              <a:rPr lang="da-DK" sz="3200" b="0" dirty="0"/>
              <a:t>Gentag centrale budskaber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63B2F8C-C425-4BB9-9DE8-787AE8F94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D0CB343-989A-422C-8EF9-A9463EE44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90DCAAC-D960-4676-8FAE-BA2A0964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44BAAE4E-A0A6-4AB4-831E-BBF8F8D0A503}"/>
              </a:ext>
            </a:extLst>
          </p:cNvPr>
          <p:cNvSpPr txBox="1">
            <a:spLocks/>
          </p:cNvSpPr>
          <p:nvPr/>
        </p:nvSpPr>
        <p:spPr>
          <a:xfrm>
            <a:off x="1181217" y="769266"/>
            <a:ext cx="5922895" cy="8269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400" dirty="0">
                <a:solidFill>
                  <a:schemeClr val="tx1"/>
                </a:solidFill>
              </a:rPr>
              <a:t>Kognitiv </a:t>
            </a:r>
            <a:r>
              <a:rPr lang="da-DK" sz="4400" dirty="0" err="1">
                <a:solidFill>
                  <a:schemeClr val="tx1"/>
                </a:solidFill>
              </a:rPr>
              <a:t>reorientering</a:t>
            </a:r>
            <a:endParaRPr lang="da-DK" sz="4400" dirty="0">
              <a:solidFill>
                <a:schemeClr val="tx1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E168CA5-DE42-4D91-9C28-5F0B87EB6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0"/>
            <a:ext cx="4867221" cy="685800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7300286-7182-941B-D94B-8C28E3C4A192}"/>
              </a:ext>
            </a:extLst>
          </p:cNvPr>
          <p:cNvSpPr/>
          <p:nvPr/>
        </p:nvSpPr>
        <p:spPr>
          <a:xfrm>
            <a:off x="1250462" y="78154"/>
            <a:ext cx="2625969" cy="40338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</p:spTree>
    <p:extLst>
      <p:ext uri="{BB962C8B-B14F-4D97-AF65-F5344CB8AC3E}">
        <p14:creationId xmlns:p14="http://schemas.microsoft.com/office/powerpoint/2010/main" val="394803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91B02B1-12CC-4962-9F8A-BE93B62E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759F1BC-0407-4071-9FEB-4629A9AD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F2373DD-601F-4F4A-938A-F26053DC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182FCE8-04BE-434D-BF49-6A5A682D9E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343472" y="2333629"/>
            <a:ext cx="6340151" cy="3831675"/>
          </a:xfrm>
        </p:spPr>
        <p:txBody>
          <a:bodyPr/>
          <a:lstStyle/>
          <a:p>
            <a:r>
              <a:rPr lang="da-DK" sz="2800" dirty="0"/>
              <a:t>Et symptom på underliggende sygdom/medicin</a:t>
            </a:r>
          </a:p>
          <a:p>
            <a:r>
              <a:rPr lang="da-DK" sz="2800" dirty="0"/>
              <a:t>Find årsagen (årsagerne) </a:t>
            </a:r>
          </a:p>
          <a:p>
            <a:r>
              <a:rPr lang="da-DK" sz="2800" dirty="0"/>
              <a:t>Behandle årsagen (årsagerne)</a:t>
            </a:r>
          </a:p>
          <a:p>
            <a:r>
              <a:rPr lang="da-DK" sz="2800" dirty="0"/>
              <a:t>Medicingennemgang</a:t>
            </a:r>
          </a:p>
          <a:p>
            <a:r>
              <a:rPr lang="da-DK" sz="2800" dirty="0"/>
              <a:t>Diagnose</a:t>
            </a:r>
          </a:p>
          <a:p>
            <a:r>
              <a:rPr lang="da-DK" sz="2800" dirty="0"/>
              <a:t>Opfølgning?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47D2F3B1-E01A-4556-8E43-211FF6B5D5F0}"/>
              </a:ext>
            </a:extLst>
          </p:cNvPr>
          <p:cNvSpPr txBox="1">
            <a:spLocks/>
          </p:cNvSpPr>
          <p:nvPr/>
        </p:nvSpPr>
        <p:spPr>
          <a:xfrm>
            <a:off x="1271464" y="620688"/>
            <a:ext cx="5616624" cy="8269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400" dirty="0"/>
              <a:t>Håndtering - LÆGEN</a:t>
            </a:r>
          </a:p>
        </p:txBody>
      </p:sp>
      <p:pic>
        <p:nvPicPr>
          <p:cNvPr id="12" name="Pladsholder til billede 11">
            <a:extLst>
              <a:ext uri="{FF2B5EF4-FFF2-40B4-BE49-F238E27FC236}">
                <a16:creationId xmlns:a16="http://schemas.microsoft.com/office/drawing/2014/main" id="{7D8C3598-634A-4845-B5E7-ECFB1880510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t="1078" b="1078"/>
          <a:stretch/>
        </p:blipFill>
        <p:spPr/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B67DAC1E-D403-09FD-8791-2AD0ACFE946A}"/>
              </a:ext>
            </a:extLst>
          </p:cNvPr>
          <p:cNvSpPr/>
          <p:nvPr/>
        </p:nvSpPr>
        <p:spPr>
          <a:xfrm>
            <a:off x="1250462" y="78154"/>
            <a:ext cx="2625969" cy="403387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</p:spTree>
    <p:extLst>
      <p:ext uri="{BB962C8B-B14F-4D97-AF65-F5344CB8AC3E}">
        <p14:creationId xmlns:p14="http://schemas.microsoft.com/office/powerpoint/2010/main" val="302335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91B02B1-12CC-4962-9F8A-BE93B62E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759F1BC-0407-4071-9FEB-4629A9AD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F2373DD-601F-4F4A-938A-F26053DC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E21201-D2AA-457D-83FA-B9709C4CA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4" y="3933056"/>
            <a:ext cx="5400600" cy="826910"/>
          </a:xfrm>
        </p:spPr>
        <p:txBody>
          <a:bodyPr/>
          <a:lstStyle/>
          <a:p>
            <a:r>
              <a:rPr lang="da-DK" sz="6000" dirty="0"/>
              <a:t>Farmakologisk behandling</a:t>
            </a:r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854AAF3A-8B79-4A19-A5E6-CF1B6907234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34372" r="34372"/>
          <a:stretch>
            <a:fillRect/>
          </a:stretch>
        </p:blipFill>
        <p:spPr>
          <a:xfrm>
            <a:off x="7467599" y="0"/>
            <a:ext cx="4724400" cy="6858000"/>
          </a:xfrm>
          <a:prstGeom prst="rect">
            <a:avLst/>
          </a:prstGeom>
        </p:spPr>
      </p:pic>
      <p:sp>
        <p:nvSpPr>
          <p:cNvPr id="6" name="Gangetegn 5">
            <a:extLst>
              <a:ext uri="{FF2B5EF4-FFF2-40B4-BE49-F238E27FC236}">
                <a16:creationId xmlns:a16="http://schemas.microsoft.com/office/drawing/2014/main" id="{377177C4-B409-48A4-8E85-19550E3965D9}"/>
              </a:ext>
            </a:extLst>
          </p:cNvPr>
          <p:cNvSpPr/>
          <p:nvPr/>
        </p:nvSpPr>
        <p:spPr>
          <a:xfrm>
            <a:off x="1566891" y="2060420"/>
            <a:ext cx="4151783" cy="3865125"/>
          </a:xfrm>
          <a:prstGeom prst="mathMultiply">
            <a:avLst/>
          </a:prstGeom>
          <a:solidFill>
            <a:srgbClr val="1F4A6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</p:spTree>
    <p:extLst>
      <p:ext uri="{BB962C8B-B14F-4D97-AF65-F5344CB8AC3E}">
        <p14:creationId xmlns:p14="http://schemas.microsoft.com/office/powerpoint/2010/main" val="91348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A60B04EB-2A4E-477F-B0CD-1A2F009A6A9A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158036ED-40D9-4B13-B6C3-4F28A4E59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013" y="0"/>
            <a:ext cx="4851185" cy="68580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956D2FCF-5367-4F6D-BFF8-80E76265F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328737"/>
            <a:ext cx="102870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92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6C34B24-98AF-4FF9-A094-B4B3880E3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D28A6AF-A249-4D11-A180-0207E418E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4D024BF-7F88-4B5A-B297-54495F58F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EAA51CF-824F-419D-AF2B-B98F4D58B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305622"/>
            <a:ext cx="9144000" cy="2646305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5710A360-CCE7-4D28-809F-F752F5421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630204"/>
            <a:ext cx="8693493" cy="357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16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4E8DC01-DB29-4731-B44F-39656C32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A410B6B-8C11-475E-9E21-99648FA1A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B1871BC-763E-4AB8-8E06-0F71DD49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9971CEE-A931-40BF-93CA-1205B3983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034" y="984070"/>
            <a:ext cx="5209234" cy="826910"/>
          </a:xfrm>
        </p:spPr>
        <p:txBody>
          <a:bodyPr/>
          <a:lstStyle/>
          <a:p>
            <a:r>
              <a:rPr lang="da-DK" sz="4400" dirty="0"/>
              <a:t>Farmakologisk behandling</a:t>
            </a: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C2820B24-162B-44A1-9567-353B5F8BFD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375C613E-7516-41F5-9949-BA17AB39B7E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349154" y="1628800"/>
            <a:ext cx="6110876" cy="3831675"/>
          </a:xfrm>
        </p:spPr>
        <p:txBody>
          <a:bodyPr/>
          <a:lstStyle/>
          <a:p>
            <a:endParaRPr lang="da-DK" sz="28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01037C2-8E1D-4267-D717-F66584990F28}"/>
              </a:ext>
            </a:extLst>
          </p:cNvPr>
          <p:cNvSpPr/>
          <p:nvPr/>
        </p:nvSpPr>
        <p:spPr>
          <a:xfrm>
            <a:off x="1266738" y="117446"/>
            <a:ext cx="2994869" cy="436227"/>
          </a:xfrm>
          <a:prstGeom prst="ellipse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>
              <a:solidFill>
                <a:schemeClr val="accent5"/>
              </a:solidFill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6FD5A0A5-64A5-8FCC-647E-69C36C5D8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04" y="231828"/>
            <a:ext cx="1118235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28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91B02B1-12CC-4962-9F8A-BE93B62E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759F1BC-0407-4071-9FEB-4629A9AD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F2373DD-601F-4F4A-938A-F26053DC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B5548-7253-48D6-B95B-F3D312A72220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E21201-D2AA-457D-83FA-B9709C4CA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6200" y="1412776"/>
            <a:ext cx="5209234" cy="826910"/>
          </a:xfrm>
        </p:spPr>
        <p:txBody>
          <a:bodyPr/>
          <a:lstStyle/>
          <a:p>
            <a:r>
              <a:rPr lang="da-DK" sz="5400" dirty="0">
                <a:solidFill>
                  <a:schemeClr val="tx1"/>
                </a:solidFill>
              </a:rPr>
              <a:t>VIGTIGE </a:t>
            </a:r>
            <a:br>
              <a:rPr lang="da-DK" sz="5400" dirty="0">
                <a:solidFill>
                  <a:schemeClr val="tx1"/>
                </a:solidFill>
              </a:rPr>
            </a:br>
            <a:r>
              <a:rPr lang="da-DK" sz="5400" dirty="0">
                <a:solidFill>
                  <a:schemeClr val="tx1"/>
                </a:solidFill>
              </a:rPr>
              <a:t>POINTER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182FCE8-04BE-434D-BF49-6A5A682D9E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127448" y="1412776"/>
            <a:ext cx="6120680" cy="3831675"/>
          </a:xfrm>
        </p:spPr>
        <p:txBody>
          <a:bodyPr/>
          <a:lstStyle/>
          <a:p>
            <a:pPr eaLnBrk="1" hangingPunct="1"/>
            <a:r>
              <a:rPr lang="da-DK" altLang="da-DK" sz="2800" b="1" dirty="0"/>
              <a:t>Delir er meget hyppigt hos ældre </a:t>
            </a:r>
          </a:p>
          <a:p>
            <a:pPr eaLnBrk="1" hangingPunct="1"/>
            <a:r>
              <a:rPr lang="da-DK" altLang="da-DK" sz="2800" b="1" dirty="0"/>
              <a:t>Kan forebygges</a:t>
            </a:r>
          </a:p>
          <a:p>
            <a:pPr eaLnBrk="1" hangingPunct="1"/>
            <a:r>
              <a:rPr lang="da-DK" altLang="da-DK" sz="2800" b="1" dirty="0"/>
              <a:t>Udløst af noget andet</a:t>
            </a:r>
          </a:p>
          <a:p>
            <a:pPr eaLnBrk="1" hangingPunct="1"/>
            <a:r>
              <a:rPr lang="da-DK" altLang="da-DK" sz="2800" b="1" dirty="0"/>
              <a:t>Er farligt, men reversibel</a:t>
            </a:r>
          </a:p>
          <a:p>
            <a:pPr eaLnBrk="1" hangingPunct="1"/>
            <a:r>
              <a:rPr lang="da-DK" altLang="da-DK" sz="2800" b="1" dirty="0"/>
              <a:t>Kan være stille </a:t>
            </a:r>
            <a:r>
              <a:rPr lang="mr-IN" altLang="da-DK" sz="2800" b="1" dirty="0">
                <a:ea typeface="Mangal"/>
                <a:cs typeface="Mangal"/>
              </a:rPr>
              <a:t>–</a:t>
            </a:r>
            <a:r>
              <a:rPr lang="da-DK" altLang="da-DK" sz="2800" b="1" dirty="0"/>
              <a:t> næsten usynligt</a:t>
            </a:r>
          </a:p>
          <a:p>
            <a:r>
              <a:rPr lang="da-DK" altLang="da-DK" sz="2800" b="1" dirty="0"/>
              <a:t>Skal håndteres tværfagligt og </a:t>
            </a:r>
            <a:br>
              <a:rPr lang="da-DK" altLang="da-DK" sz="2800" b="1" dirty="0"/>
            </a:br>
            <a:r>
              <a:rPr lang="da-DK" altLang="da-DK" sz="2800" b="1" dirty="0"/>
              <a:t>nonfarmakologisk</a:t>
            </a:r>
          </a:p>
          <a:p>
            <a:r>
              <a:rPr lang="da-DK" altLang="da-DK" sz="2800" b="1" dirty="0"/>
              <a:t>Debriefing og opfølgning</a:t>
            </a:r>
          </a:p>
          <a:p>
            <a:pPr eaLnBrk="1" hangingPunct="1"/>
            <a:endParaRPr lang="da-DK" altLang="da-DK" sz="2800" b="1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4F5B2C6-CF64-4AC9-8EF1-BD931DA25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331" y="5264345"/>
            <a:ext cx="4544511" cy="84512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EFC57A9-B1B9-42D0-8266-36603845E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60" y="3925965"/>
            <a:ext cx="4098033" cy="1249076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20A755C-9F8F-ADD4-8B7D-79FA10D8FAE7}"/>
              </a:ext>
            </a:extLst>
          </p:cNvPr>
          <p:cNvSpPr/>
          <p:nvPr/>
        </p:nvSpPr>
        <p:spPr>
          <a:xfrm>
            <a:off x="1266738" y="117446"/>
            <a:ext cx="2994869" cy="436227"/>
          </a:xfrm>
          <a:prstGeom prst="ellipse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>
              <a:solidFill>
                <a:schemeClr val="accent5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37330EC-A65C-4B62-64A9-6D76A3A364A5}"/>
              </a:ext>
            </a:extLst>
          </p:cNvPr>
          <p:cNvSpPr/>
          <p:nvPr/>
        </p:nvSpPr>
        <p:spPr>
          <a:xfrm>
            <a:off x="1266738" y="697685"/>
            <a:ext cx="2994869" cy="436227"/>
          </a:xfrm>
          <a:prstGeom prst="ellipse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97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91B02B1-12CC-4962-9F8A-BE93B62E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759F1BC-0407-4071-9FEB-4629A9AD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F2373DD-601F-4F4A-938A-F26053DC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E21201-D2AA-457D-83FA-B9709C4CA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574" y="2924944"/>
            <a:ext cx="5209234" cy="826910"/>
          </a:xfrm>
        </p:spPr>
        <p:txBody>
          <a:bodyPr/>
          <a:lstStyle/>
          <a:p>
            <a:r>
              <a:rPr lang="da-DK" sz="4400" dirty="0"/>
              <a:t>Hvilken medicin skal du vælge?</a:t>
            </a:r>
          </a:p>
        </p:txBody>
      </p:sp>
      <p:pic>
        <p:nvPicPr>
          <p:cNvPr id="17" name="Pladsholder til indhold 16">
            <a:extLst>
              <a:ext uri="{FF2B5EF4-FFF2-40B4-BE49-F238E27FC236}">
                <a16:creationId xmlns:a16="http://schemas.microsoft.com/office/drawing/2014/main" id="{52FB9067-E50B-CB41-0A4C-DCFED99CF49A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792654" y="2473923"/>
            <a:ext cx="5769593" cy="1073028"/>
          </a:xfrm>
        </p:spPr>
      </p:pic>
      <p:pic>
        <p:nvPicPr>
          <p:cNvPr id="10" name="Picture 8" descr="52 Creepy Children ideas | creepy, creepy kids, creepy vintage">
            <a:extLst>
              <a:ext uri="{FF2B5EF4-FFF2-40B4-BE49-F238E27FC236}">
                <a16:creationId xmlns:a16="http://schemas.microsoft.com/office/drawing/2014/main" id="{B38BA6C3-C101-4D40-9066-2A0446B5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75" y="188640"/>
            <a:ext cx="3376904" cy="721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5 Common Pests That Are Destroying Your Home">
            <a:extLst>
              <a:ext uri="{FF2B5EF4-FFF2-40B4-BE49-F238E27FC236}">
                <a16:creationId xmlns:a16="http://schemas.microsoft.com/office/drawing/2014/main" id="{E94F42A3-8B7A-4EED-8F74-72EFC7DC9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736" y="4203702"/>
            <a:ext cx="4221582" cy="257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0C61FAB1-98B5-4608-B797-9164B0072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840" y="5350040"/>
            <a:ext cx="6145163" cy="1153752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CE6BF7B1-3DC5-47C9-AE85-0604F6574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759" y="1279346"/>
            <a:ext cx="6339220" cy="1354172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0ABB72B4-EC64-4FDB-BFA5-64BC86B95C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832" y="64614"/>
            <a:ext cx="6149355" cy="1134268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7516B1B-14BD-44A6-99CF-86E6147606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3206" y="3997972"/>
            <a:ext cx="6267419" cy="11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36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ED73B5-F775-4062-8062-7EF54245FE39}"/>
              </a:ext>
            </a:extLst>
          </p:cNvPr>
          <p:cNvSpPr txBox="1"/>
          <p:nvPr/>
        </p:nvSpPr>
        <p:spPr>
          <a:xfrm>
            <a:off x="7824192" y="5085184"/>
            <a:ext cx="3149997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F178037-89D0-499F-910B-053FB30A0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620688"/>
            <a:ext cx="8352928" cy="5541956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64D77E0-D1E9-42D8-9376-156EE5D70CE9}"/>
              </a:ext>
            </a:extLst>
          </p:cNvPr>
          <p:cNvSpPr/>
          <p:nvPr/>
        </p:nvSpPr>
        <p:spPr>
          <a:xfrm>
            <a:off x="4439816" y="5373216"/>
            <a:ext cx="1872208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</p:spTree>
    <p:extLst>
      <p:ext uri="{BB962C8B-B14F-4D97-AF65-F5344CB8AC3E}">
        <p14:creationId xmlns:p14="http://schemas.microsoft.com/office/powerpoint/2010/main" val="254737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ED73B5-F775-4062-8062-7EF54245FE39}"/>
              </a:ext>
            </a:extLst>
          </p:cNvPr>
          <p:cNvSpPr txBox="1"/>
          <p:nvPr/>
        </p:nvSpPr>
        <p:spPr>
          <a:xfrm>
            <a:off x="7824192" y="5085184"/>
            <a:ext cx="3149997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F178037-89D0-499F-910B-053FB30A0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16632"/>
            <a:ext cx="2880320" cy="1911019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CA6FD380-C877-4938-A055-F742ADCB2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103552"/>
            <a:ext cx="5467562" cy="633988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AE09C7B7-6536-45F6-B9C8-06B103849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419" y="114964"/>
            <a:ext cx="5252338" cy="6560064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0E3C74CF-3132-4CDD-8D7B-B96D2D66D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9939" y="5533729"/>
            <a:ext cx="2394818" cy="132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69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567965C6-3EB1-CA48-5267-EE81EB30B680}"/>
              </a:ext>
            </a:extLst>
          </p:cNvPr>
          <p:cNvSpPr/>
          <p:nvPr/>
        </p:nvSpPr>
        <p:spPr>
          <a:xfrm>
            <a:off x="1266738" y="117446"/>
            <a:ext cx="2994869" cy="436227"/>
          </a:xfrm>
          <a:prstGeom prst="ellipse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>
              <a:solidFill>
                <a:schemeClr val="accent5"/>
              </a:solidFill>
            </a:endParaRP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ED73B5-F775-4062-8062-7EF54245FE39}"/>
              </a:ext>
            </a:extLst>
          </p:cNvPr>
          <p:cNvSpPr txBox="1"/>
          <p:nvPr/>
        </p:nvSpPr>
        <p:spPr>
          <a:xfrm>
            <a:off x="7824192" y="5085184"/>
            <a:ext cx="3149997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F178037-89D0-499F-910B-053FB30A0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16632"/>
            <a:ext cx="2880320" cy="191101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DE4F8C6-6F22-4963-8086-D7DD88FD0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52" y="821337"/>
            <a:ext cx="7762068" cy="2361418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3DC231EB-CE19-4105-9407-916DB11A0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559" y="3369961"/>
            <a:ext cx="8408159" cy="2782643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54D3D858-3C06-4EFE-A5B0-136275B7B5DD}"/>
              </a:ext>
            </a:extLst>
          </p:cNvPr>
          <p:cNvSpPr/>
          <p:nvPr/>
        </p:nvSpPr>
        <p:spPr>
          <a:xfrm>
            <a:off x="8184232" y="1970438"/>
            <a:ext cx="3441588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7125E1D-3D04-45AB-9E12-812708BAAA10}"/>
              </a:ext>
            </a:extLst>
          </p:cNvPr>
          <p:cNvSpPr/>
          <p:nvPr/>
        </p:nvSpPr>
        <p:spPr>
          <a:xfrm>
            <a:off x="5447928" y="5654758"/>
            <a:ext cx="4723728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</p:spTree>
    <p:extLst>
      <p:ext uri="{BB962C8B-B14F-4D97-AF65-F5344CB8AC3E}">
        <p14:creationId xmlns:p14="http://schemas.microsoft.com/office/powerpoint/2010/main" val="113512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ED73B5-F775-4062-8062-7EF54245FE39}"/>
              </a:ext>
            </a:extLst>
          </p:cNvPr>
          <p:cNvSpPr txBox="1"/>
          <p:nvPr/>
        </p:nvSpPr>
        <p:spPr>
          <a:xfrm>
            <a:off x="7824192" y="5085184"/>
            <a:ext cx="3149997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4F63EBC9-C5CE-416A-87DD-E97A3E069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67" y="692696"/>
            <a:ext cx="9329482" cy="5256584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ED6C2695-65DF-45D6-B8AC-BFFD05D5C7EA}"/>
              </a:ext>
            </a:extLst>
          </p:cNvPr>
          <p:cNvSpPr/>
          <p:nvPr/>
        </p:nvSpPr>
        <p:spPr>
          <a:xfrm>
            <a:off x="3863752" y="5013176"/>
            <a:ext cx="2232248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BED478F-44ED-5FA9-FB95-8012617E0488}"/>
              </a:ext>
            </a:extLst>
          </p:cNvPr>
          <p:cNvSpPr/>
          <p:nvPr/>
        </p:nvSpPr>
        <p:spPr>
          <a:xfrm>
            <a:off x="1266738" y="117446"/>
            <a:ext cx="2994869" cy="436227"/>
          </a:xfrm>
          <a:prstGeom prst="ellipse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25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ED73B5-F775-4062-8062-7EF54245FE39}"/>
              </a:ext>
            </a:extLst>
          </p:cNvPr>
          <p:cNvSpPr txBox="1"/>
          <p:nvPr/>
        </p:nvSpPr>
        <p:spPr>
          <a:xfrm>
            <a:off x="7824192" y="5085184"/>
            <a:ext cx="3149997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4F63EBC9-C5CE-416A-87DD-E97A3E069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16632"/>
            <a:ext cx="3195028" cy="18002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11B32CCD-1D6F-415E-8F22-4D1B2031F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257025"/>
            <a:ext cx="5112568" cy="6195739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BCABB4E1-176B-46B8-A9BF-560B35866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98" y="2202096"/>
            <a:ext cx="5502187" cy="43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92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ED73B5-F775-4062-8062-7EF54245FE39}"/>
              </a:ext>
            </a:extLst>
          </p:cNvPr>
          <p:cNvSpPr txBox="1"/>
          <p:nvPr/>
        </p:nvSpPr>
        <p:spPr>
          <a:xfrm>
            <a:off x="7824192" y="5085184"/>
            <a:ext cx="3149997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4F63EBC9-C5CE-416A-87DD-E97A3E069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16632"/>
            <a:ext cx="3195028" cy="180020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CA0C429D-6E98-4904-954E-26D48BC46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3362785"/>
            <a:ext cx="7067550" cy="462915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E82CE28C-87DE-4A20-9A85-41D51C69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654" y="149810"/>
            <a:ext cx="8890358" cy="3063165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0A33B222-3A98-4E8A-82F1-C94CAE441FEA}"/>
              </a:ext>
            </a:extLst>
          </p:cNvPr>
          <p:cNvSpPr/>
          <p:nvPr/>
        </p:nvSpPr>
        <p:spPr>
          <a:xfrm>
            <a:off x="4575406" y="1156181"/>
            <a:ext cx="5625049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A7925AF-3797-4BDB-B140-9B890BD9221C}"/>
              </a:ext>
            </a:extLst>
          </p:cNvPr>
          <p:cNvSpPr/>
          <p:nvPr/>
        </p:nvSpPr>
        <p:spPr>
          <a:xfrm>
            <a:off x="5536966" y="4725144"/>
            <a:ext cx="1872208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3E80B58-80E4-4B8A-BAEB-F074E7DB7925}"/>
              </a:ext>
            </a:extLst>
          </p:cNvPr>
          <p:cNvSpPr txBox="1"/>
          <p:nvPr/>
        </p:nvSpPr>
        <p:spPr>
          <a:xfrm>
            <a:off x="4575406" y="2564904"/>
            <a:ext cx="6705170" cy="43204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Maksimal plasmakoncentration ved </a:t>
            </a:r>
            <a:r>
              <a:rPr lang="da-DK" dirty="0" err="1"/>
              <a:t>im</a:t>
            </a:r>
            <a:r>
              <a:rPr lang="da-DK" dirty="0"/>
              <a:t> indgift efter 15-45 min</a:t>
            </a:r>
          </a:p>
        </p:txBody>
      </p:sp>
    </p:spTree>
    <p:extLst>
      <p:ext uri="{BB962C8B-B14F-4D97-AF65-F5344CB8AC3E}">
        <p14:creationId xmlns:p14="http://schemas.microsoft.com/office/powerpoint/2010/main" val="428559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F0DFC504-F044-C282-A4C6-D117957B03B0}"/>
              </a:ext>
            </a:extLst>
          </p:cNvPr>
          <p:cNvSpPr/>
          <p:nvPr/>
        </p:nvSpPr>
        <p:spPr>
          <a:xfrm>
            <a:off x="1266738" y="117446"/>
            <a:ext cx="2994869" cy="436227"/>
          </a:xfrm>
          <a:prstGeom prst="ellipse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>
              <a:solidFill>
                <a:schemeClr val="accent5"/>
              </a:solidFill>
            </a:endParaRP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ED73B5-F775-4062-8062-7EF54245FE39}"/>
              </a:ext>
            </a:extLst>
          </p:cNvPr>
          <p:cNvSpPr txBox="1"/>
          <p:nvPr/>
        </p:nvSpPr>
        <p:spPr>
          <a:xfrm>
            <a:off x="7824192" y="5085184"/>
            <a:ext cx="3149997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2EE6CC4-A840-4D62-B3BF-E35C95C7F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7" y="404664"/>
            <a:ext cx="9529809" cy="5544616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489E1800-3EF0-4928-91B7-392DD89B00CF}"/>
              </a:ext>
            </a:extLst>
          </p:cNvPr>
          <p:cNvSpPr/>
          <p:nvPr/>
        </p:nvSpPr>
        <p:spPr>
          <a:xfrm>
            <a:off x="4223791" y="5085184"/>
            <a:ext cx="2389391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</p:spTree>
    <p:extLst>
      <p:ext uri="{BB962C8B-B14F-4D97-AF65-F5344CB8AC3E}">
        <p14:creationId xmlns:p14="http://schemas.microsoft.com/office/powerpoint/2010/main" val="158423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ED73B5-F775-4062-8062-7EF54245FE39}"/>
              </a:ext>
            </a:extLst>
          </p:cNvPr>
          <p:cNvSpPr txBox="1"/>
          <p:nvPr/>
        </p:nvSpPr>
        <p:spPr>
          <a:xfrm>
            <a:off x="7824192" y="5085184"/>
            <a:ext cx="3149997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2EE6CC4-A840-4D62-B3BF-E35C95C7F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88640"/>
            <a:ext cx="2846566" cy="1656184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071CD6DB-BA4F-42DB-9A7F-99C26CF4C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256" y="188640"/>
            <a:ext cx="6040753" cy="5754097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B3C1BE52-C3C6-43CF-9EB9-DAC559BE8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5" y="1722654"/>
            <a:ext cx="4723728" cy="496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65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ED73B5-F775-4062-8062-7EF54245FE39}"/>
              </a:ext>
            </a:extLst>
          </p:cNvPr>
          <p:cNvSpPr txBox="1"/>
          <p:nvPr/>
        </p:nvSpPr>
        <p:spPr>
          <a:xfrm>
            <a:off x="7824192" y="5085184"/>
            <a:ext cx="3149997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2EE6CC4-A840-4D62-B3BF-E35C95C7F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88640"/>
            <a:ext cx="2846566" cy="1656184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119251F8-8271-472D-8326-B2C299D00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2226110"/>
            <a:ext cx="9662261" cy="3867186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35AA674C-C249-4C8E-BE0A-ADEFFC910F14}"/>
              </a:ext>
            </a:extLst>
          </p:cNvPr>
          <p:cNvSpPr/>
          <p:nvPr/>
        </p:nvSpPr>
        <p:spPr>
          <a:xfrm>
            <a:off x="1559496" y="3394996"/>
            <a:ext cx="5112568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</p:spTree>
    <p:extLst>
      <p:ext uri="{BB962C8B-B14F-4D97-AF65-F5344CB8AC3E}">
        <p14:creationId xmlns:p14="http://schemas.microsoft.com/office/powerpoint/2010/main" val="34742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91B02B1-12CC-4962-9F8A-BE93B62E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759F1BC-0407-4071-9FEB-4629A9AD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F2373DD-601F-4F4A-938A-F26053DC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E21201-D2AA-457D-83FA-B9709C4C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400" dirty="0"/>
              <a:t>Forekomst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182FCE8-04BE-434D-BF49-6A5A682D9EAC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/>
              <a:t>20-25% af </a:t>
            </a:r>
            <a:r>
              <a:rPr lang="da-DK" b="1" dirty="0" err="1"/>
              <a:t>hosptialsindlagte</a:t>
            </a:r>
            <a:r>
              <a:rPr lang="da-DK" b="1" dirty="0"/>
              <a:t> ældre patienter </a:t>
            </a:r>
          </a:p>
          <a:p>
            <a:pPr marL="0" indent="0">
              <a:buNone/>
            </a:pPr>
            <a:r>
              <a:rPr lang="da-DK" b="1" dirty="0"/>
              <a:t>I nogle populationer 50-80%</a:t>
            </a:r>
            <a:endParaRPr lang="da-DK" dirty="0"/>
          </a:p>
        </p:txBody>
      </p:sp>
      <p:pic>
        <p:nvPicPr>
          <p:cNvPr id="8" name="Picture 2" descr="15 Common Pests That Are Destroying Your Home">
            <a:extLst>
              <a:ext uri="{FF2B5EF4-FFF2-40B4-BE49-F238E27FC236}">
                <a16:creationId xmlns:a16="http://schemas.microsoft.com/office/drawing/2014/main" id="{E94F42A3-8B7A-4EED-8F74-72EFC7DC9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88" y="82853"/>
            <a:ext cx="6570456" cy="401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riday essay: shadows on the Moon - a tale of ephemeral beauty, humans and  hubris">
            <a:extLst>
              <a:ext uri="{FF2B5EF4-FFF2-40B4-BE49-F238E27FC236}">
                <a16:creationId xmlns:a16="http://schemas.microsoft.com/office/drawing/2014/main" id="{BC19A6C4-20CC-4FE5-95BE-FB6D358DC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81" y="4271285"/>
            <a:ext cx="4315391" cy="225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52 Creepy Children ideas | creepy, creepy kids, creepy vintage">
            <a:extLst>
              <a:ext uri="{FF2B5EF4-FFF2-40B4-BE49-F238E27FC236}">
                <a16:creationId xmlns:a16="http://schemas.microsoft.com/office/drawing/2014/main" id="{B38BA6C3-C101-4D40-9066-2A0446B5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380" y="309178"/>
            <a:ext cx="2940109" cy="627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xplanations for the &amp;quot;Shadow People&amp;quot; Phenomenon">
            <a:extLst>
              <a:ext uri="{FF2B5EF4-FFF2-40B4-BE49-F238E27FC236}">
                <a16:creationId xmlns:a16="http://schemas.microsoft.com/office/drawing/2014/main" id="{D9BB1052-46FF-4015-9666-55B6BBBA2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485" y="4280288"/>
            <a:ext cx="3190405" cy="225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935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4E8DC01-DB29-4731-B44F-39656C32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A410B6B-8C11-475E-9E21-99648FA1A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B1871BC-763E-4AB8-8E06-0F71DD49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9971CEE-A931-40BF-93CA-1205B3983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034" y="984070"/>
            <a:ext cx="5209234" cy="826910"/>
          </a:xfrm>
        </p:spPr>
        <p:txBody>
          <a:bodyPr/>
          <a:lstStyle/>
          <a:p>
            <a:r>
              <a:rPr lang="da-DK" sz="4400" dirty="0"/>
              <a:t>Farmakologisk behandling</a:t>
            </a: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C2820B24-162B-44A1-9567-353B5F8BFD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375C613E-7516-41F5-9949-BA17AB39B7E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349154" y="1628800"/>
            <a:ext cx="6110876" cy="3831675"/>
          </a:xfrm>
        </p:spPr>
        <p:txBody>
          <a:bodyPr/>
          <a:lstStyle/>
          <a:p>
            <a:endParaRPr lang="da-DK" sz="2800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31DD9B7E-2CE0-439A-9A10-A9F59FD1C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4862"/>
            <a:ext cx="12192000" cy="3348275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01037C2-8E1D-4267-D717-F66584990F28}"/>
              </a:ext>
            </a:extLst>
          </p:cNvPr>
          <p:cNvSpPr/>
          <p:nvPr/>
        </p:nvSpPr>
        <p:spPr>
          <a:xfrm>
            <a:off x="1266738" y="117446"/>
            <a:ext cx="2994869" cy="436227"/>
          </a:xfrm>
          <a:prstGeom prst="ellipse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24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E699A1BB-5D50-EB42-C5CE-5A0CE5DCFA4C}"/>
              </a:ext>
            </a:extLst>
          </p:cNvPr>
          <p:cNvSpPr/>
          <p:nvPr/>
        </p:nvSpPr>
        <p:spPr>
          <a:xfrm>
            <a:off x="7734650" y="-1"/>
            <a:ext cx="4519873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33BF2BF-F05A-4967-A18E-23A618A01B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658" y="4130586"/>
            <a:ext cx="6228866" cy="3197155"/>
          </a:xfrm>
        </p:spPr>
        <p:txBody>
          <a:bodyPr>
            <a:normAutofit/>
          </a:bodyPr>
          <a:lstStyle/>
          <a:p>
            <a:pPr algn="l"/>
            <a:r>
              <a:rPr lang="da-DK" sz="48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Antipsykotika</a:t>
            </a:r>
            <a:br>
              <a:rPr lang="da-DK" sz="12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</a:br>
            <a:r>
              <a:rPr lang="da-DK" sz="28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til delirbehandling</a:t>
            </a:r>
            <a:endParaRPr lang="da-DK" sz="48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F4C8CA2-77AD-EC65-FE94-73296E270C86}"/>
              </a:ext>
            </a:extLst>
          </p:cNvPr>
          <p:cNvSpPr txBox="1"/>
          <p:nvPr/>
        </p:nvSpPr>
        <p:spPr>
          <a:xfrm>
            <a:off x="238269" y="1362790"/>
            <a:ext cx="572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 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33301C7-5E74-2668-8C40-C28B24A99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69" y="6194862"/>
            <a:ext cx="2196956" cy="50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7812A13-1D8E-D562-6D6D-C90EBB906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690" y="5853036"/>
            <a:ext cx="888494" cy="844881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526B4426-A6CE-EB40-1D10-34BE6B6F4DD5}"/>
              </a:ext>
            </a:extLst>
          </p:cNvPr>
          <p:cNvSpPr txBox="1"/>
          <p:nvPr/>
        </p:nvSpPr>
        <p:spPr>
          <a:xfrm>
            <a:off x="238269" y="2673142"/>
            <a:ext cx="767899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>
                <a:effectLst/>
                <a:latin typeface="Roboto Slab" pitchFamily="2" charset="0"/>
                <a:ea typeface="Roboto Slab" pitchFamily="2" charset="0"/>
                <a:cs typeface="Roboto Slab" pitchFamily="2" charset="0"/>
              </a:rPr>
              <a:t>Mindst muligt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Nonfarmakologisk behandling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Altid plan for udtrapning/</a:t>
            </a:r>
            <a:r>
              <a:rPr lang="da-DK" sz="28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seponering</a:t>
            </a:r>
            <a:endParaRPr lang="da-DK" sz="28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Opfølgning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Hukommelsesudredning?</a:t>
            </a:r>
          </a:p>
          <a:p>
            <a:endParaRPr lang="en-GB" sz="28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endParaRPr lang="da-DK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243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409D51C1-A414-4505-BAC3-5A2223E4A8A1}"/>
              </a:ext>
            </a:extLst>
          </p:cNvPr>
          <p:cNvSpPr/>
          <p:nvPr/>
        </p:nvSpPr>
        <p:spPr>
          <a:xfrm>
            <a:off x="1014025" y="692696"/>
            <a:ext cx="6306111" cy="551570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dirty="0"/>
              <a:t>T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32</a:t>
            </a:fld>
            <a:endParaRPr lang="en-GB" dirty="0"/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A82349DC-4433-4F9C-B19E-08C3EBE5F61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5592" r="5592"/>
          <a:stretch/>
        </p:blipFill>
        <p:spPr/>
      </p:pic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14EBD0C-3DCC-438B-824F-F55642E9E98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703512" y="1700808"/>
            <a:ext cx="5544614" cy="4335731"/>
          </a:xfrm>
        </p:spPr>
        <p:txBody>
          <a:bodyPr/>
          <a:lstStyle/>
          <a:p>
            <a:pPr marL="0" indent="0" defTabSz="740662">
              <a:lnSpc>
                <a:spcPct val="150000"/>
              </a:lnSpc>
              <a:spcBef>
                <a:spcPts val="600"/>
              </a:spcBef>
              <a:buNone/>
              <a:defRPr sz="2500">
                <a:solidFill>
                  <a:srgbClr val="000000"/>
                </a:solidFill>
              </a:defRPr>
            </a:pPr>
            <a:r>
              <a:rPr lang="da-DK" sz="1800" dirty="0"/>
              <a:t>Hyppig, farlig, ofte overset blandt ældre</a:t>
            </a:r>
            <a:br>
              <a:rPr lang="da-DK" sz="1800" dirty="0"/>
            </a:br>
            <a:r>
              <a:rPr lang="da-DK" sz="1800" dirty="0"/>
              <a:t>Symptom på underliggende sygdom</a:t>
            </a:r>
            <a:br>
              <a:rPr lang="da-DK" sz="1800" dirty="0"/>
            </a:br>
            <a:r>
              <a:rPr lang="da-DK" sz="1800" dirty="0"/>
              <a:t>Systematisk screening og forebyggelse</a:t>
            </a:r>
            <a:br>
              <a:rPr lang="da-DK" sz="1800" dirty="0"/>
            </a:br>
            <a:r>
              <a:rPr lang="da-DK" sz="1800" dirty="0"/>
              <a:t>Skal identificeres, medicingennemgang</a:t>
            </a:r>
            <a:br>
              <a:rPr lang="da-DK" sz="1800" dirty="0"/>
            </a:br>
            <a:br>
              <a:rPr lang="da-DK" sz="1800" dirty="0"/>
            </a:br>
            <a:r>
              <a:rPr lang="da-DK" sz="1800" dirty="0"/>
              <a:t>Skal håndteres </a:t>
            </a:r>
            <a:r>
              <a:rPr lang="da-DK" sz="1800" b="1" u="sng" dirty="0"/>
              <a:t>non-</a:t>
            </a:r>
            <a:r>
              <a:rPr lang="da-DK" sz="1800" b="1" u="sng" dirty="0" err="1"/>
              <a:t>famakologisk</a:t>
            </a:r>
            <a:r>
              <a:rPr lang="da-DK" sz="1800" b="1" u="sng" dirty="0"/>
              <a:t> og tværfagligt</a:t>
            </a:r>
          </a:p>
          <a:p>
            <a:pPr marL="0" indent="0" defTabSz="740662">
              <a:lnSpc>
                <a:spcPct val="150000"/>
              </a:lnSpc>
              <a:spcBef>
                <a:spcPts val="600"/>
              </a:spcBef>
              <a:buNone/>
              <a:defRPr sz="2500">
                <a:solidFill>
                  <a:srgbClr val="000000"/>
                </a:solidFill>
              </a:defRPr>
            </a:pPr>
            <a:r>
              <a:rPr lang="da-DK" sz="1800" dirty="0"/>
              <a:t>Kan </a:t>
            </a:r>
            <a:r>
              <a:rPr lang="da-DK" sz="1800" b="1" dirty="0"/>
              <a:t>ikke </a:t>
            </a:r>
            <a:r>
              <a:rPr lang="da-DK" sz="1800" dirty="0"/>
              <a:t>behandles med psykofarmaka</a:t>
            </a:r>
            <a:br>
              <a:rPr lang="da-DK" sz="1800" dirty="0"/>
            </a:br>
            <a:r>
              <a:rPr lang="da-DK" sz="1800" dirty="0"/>
              <a:t>Kun, hvis patienten er forpint eller, hvis nødvendig diagnostik/behandling ikke kan gennemføres </a:t>
            </a:r>
          </a:p>
          <a:p>
            <a:pPr marL="0" indent="0" defTabSz="740662">
              <a:lnSpc>
                <a:spcPct val="150000"/>
              </a:lnSpc>
              <a:spcBef>
                <a:spcPts val="600"/>
              </a:spcBef>
              <a:buNone/>
              <a:defRPr sz="2500">
                <a:solidFill>
                  <a:srgbClr val="000000"/>
                </a:solidFill>
              </a:defRPr>
            </a:pPr>
            <a:br>
              <a:rPr lang="da-DK" sz="1800" dirty="0"/>
            </a:br>
            <a:endParaRPr lang="da-DK" sz="1800" b="1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47CF5C47-379C-407F-BC30-B214A519CB82}"/>
              </a:ext>
            </a:extLst>
          </p:cNvPr>
          <p:cNvSpPr txBox="1"/>
          <p:nvPr/>
        </p:nvSpPr>
        <p:spPr>
          <a:xfrm>
            <a:off x="1631504" y="1052736"/>
            <a:ext cx="5544616" cy="7920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3600" b="1" dirty="0"/>
              <a:t>TAKE HOME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6CC65FA-802F-1D80-3085-F2FB98B108FD}"/>
              </a:ext>
            </a:extLst>
          </p:cNvPr>
          <p:cNvSpPr/>
          <p:nvPr/>
        </p:nvSpPr>
        <p:spPr>
          <a:xfrm>
            <a:off x="1266738" y="117446"/>
            <a:ext cx="2994869" cy="436227"/>
          </a:xfrm>
          <a:prstGeom prst="ellipse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42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91B02B1-12CC-4962-9F8A-BE93B62E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759F1BC-0407-4071-9FEB-4629A9AD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F2373DD-601F-4F4A-938A-F26053DC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182FCE8-04BE-434D-BF49-6A5A682D9E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343472" y="2333629"/>
            <a:ext cx="6340151" cy="3831675"/>
          </a:xfrm>
        </p:spPr>
        <p:txBody>
          <a:bodyPr/>
          <a:lstStyle/>
          <a:p>
            <a:pPr marL="0" indent="0">
              <a:buNone/>
            </a:pPr>
            <a:r>
              <a:rPr lang="da-DK" altLang="da-DK" sz="2800" b="1" dirty="0"/>
              <a:t>Nonfarmakologisk </a:t>
            </a:r>
            <a:r>
              <a:rPr lang="da-DK" altLang="da-DK" sz="2800" b="1" dirty="0" err="1"/>
              <a:t>multikomponent</a:t>
            </a:r>
            <a:endParaRPr lang="da-DK" altLang="da-DK" sz="2800" b="1" dirty="0"/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854AAF3A-8B79-4A19-A5E6-CF1B6907234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34372" r="34372"/>
          <a:stretch>
            <a:fillRect/>
          </a:stretch>
        </p:blipFill>
        <p:spPr>
          <a:xfrm>
            <a:off x="7467599" y="0"/>
            <a:ext cx="4724400" cy="6858000"/>
          </a:xfrm>
          <a:prstGeom prst="rect">
            <a:avLst/>
          </a:prstGeom>
        </p:spPr>
      </p:pic>
      <p:sp>
        <p:nvSpPr>
          <p:cNvPr id="10" name="Titel 4">
            <a:extLst>
              <a:ext uri="{FF2B5EF4-FFF2-40B4-BE49-F238E27FC236}">
                <a16:creationId xmlns:a16="http://schemas.microsoft.com/office/drawing/2014/main" id="{47D2F3B1-E01A-4556-8E43-211FF6B5D5F0}"/>
              </a:ext>
            </a:extLst>
          </p:cNvPr>
          <p:cNvSpPr txBox="1">
            <a:spLocks/>
          </p:cNvSpPr>
          <p:nvPr/>
        </p:nvSpPr>
        <p:spPr>
          <a:xfrm>
            <a:off x="1271464" y="620688"/>
            <a:ext cx="5209234" cy="8269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400"/>
              <a:t>Håndtering</a:t>
            </a:r>
            <a:endParaRPr lang="da-DK" sz="4400" dirty="0"/>
          </a:p>
        </p:txBody>
      </p:sp>
    </p:spTree>
    <p:extLst>
      <p:ext uri="{BB962C8B-B14F-4D97-AF65-F5344CB8AC3E}">
        <p14:creationId xmlns:p14="http://schemas.microsoft.com/office/powerpoint/2010/main" val="448725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91B02B1-12CC-4962-9F8A-BE93B62E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759F1BC-0407-4071-9FEB-4629A9AD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F2373DD-601F-4F4A-938A-F26053DC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E21201-D2AA-457D-83FA-B9709C4CA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4" y="620688"/>
            <a:ext cx="5209234" cy="826910"/>
          </a:xfrm>
        </p:spPr>
        <p:txBody>
          <a:bodyPr/>
          <a:lstStyle/>
          <a:p>
            <a:r>
              <a:rPr lang="da-DK" sz="4400" dirty="0"/>
              <a:t>Håndtering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182FCE8-04BE-434D-BF49-6A5A682D9E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271464" y="1700808"/>
            <a:ext cx="6340151" cy="3831675"/>
          </a:xfrm>
        </p:spPr>
        <p:txBody>
          <a:bodyPr/>
          <a:lstStyle/>
          <a:p>
            <a:pPr marL="0" indent="0">
              <a:buNone/>
            </a:pPr>
            <a:r>
              <a:rPr lang="da-DK" altLang="da-DK" sz="2400" dirty="0"/>
              <a:t>Rolige omgivelser (ej gangplads), begræns forstyrrelser</a:t>
            </a:r>
          </a:p>
          <a:p>
            <a:pPr marL="0" indent="0">
              <a:buNone/>
            </a:pPr>
            <a:r>
              <a:rPr lang="da-DK" altLang="da-DK" sz="2400" dirty="0"/>
              <a:t>Sikre søvn</a:t>
            </a:r>
          </a:p>
          <a:p>
            <a:pPr marL="0" indent="0">
              <a:buNone/>
            </a:pPr>
            <a:r>
              <a:rPr lang="da-DK" altLang="da-DK" sz="2400" dirty="0"/>
              <a:t>Optimering af syn og hørelse</a:t>
            </a:r>
          </a:p>
          <a:p>
            <a:pPr marL="0" indent="0">
              <a:buNone/>
            </a:pPr>
            <a:r>
              <a:rPr lang="da-DK" altLang="da-DK" sz="2400" dirty="0"/>
              <a:t>Nærvær (samme personale)</a:t>
            </a:r>
          </a:p>
          <a:p>
            <a:pPr marL="0" indent="0">
              <a:buNone/>
            </a:pPr>
            <a:r>
              <a:rPr lang="da-DK" altLang="da-DK" sz="2400" dirty="0"/>
              <a:t>Smertelindring</a:t>
            </a:r>
          </a:p>
          <a:p>
            <a:pPr marL="0" indent="0">
              <a:buNone/>
            </a:pPr>
            <a:r>
              <a:rPr lang="da-DK" altLang="da-DK" sz="2400" dirty="0"/>
              <a:t>Sikring af mad og drikke </a:t>
            </a:r>
          </a:p>
          <a:p>
            <a:pPr marL="0" indent="0">
              <a:buNone/>
            </a:pPr>
            <a:r>
              <a:rPr lang="da-DK" altLang="da-DK" sz="2400" dirty="0"/>
              <a:t>Sikre udskillelser (afføring + vandladning)</a:t>
            </a:r>
          </a:p>
          <a:p>
            <a:pPr marL="0" indent="0">
              <a:buNone/>
            </a:pPr>
            <a:r>
              <a:rPr lang="da-DK" altLang="da-DK" sz="2400" dirty="0"/>
              <a:t>Medicin med omtanke, undgå polyfarmaci</a:t>
            </a:r>
          </a:p>
          <a:p>
            <a:pPr marL="0" indent="0">
              <a:buNone/>
            </a:pPr>
            <a:r>
              <a:rPr lang="da-DK" altLang="da-DK" sz="2400" dirty="0"/>
              <a:t>Pårørende inddrages / fast vagt</a:t>
            </a:r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854AAF3A-8B79-4A19-A5E6-CF1B6907234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34372" r="34372"/>
          <a:stretch>
            <a:fillRect/>
          </a:stretch>
        </p:blipFill>
        <p:spPr>
          <a:xfrm>
            <a:off x="7467599" y="0"/>
            <a:ext cx="472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5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91B02B1-12CC-4962-9F8A-BE93B62E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759F1BC-0407-4071-9FEB-4629A9AD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F2373DD-601F-4F4A-938A-F26053DC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182FCE8-04BE-434D-BF49-6A5A682D9EA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343472" y="2333629"/>
            <a:ext cx="6340151" cy="3831675"/>
          </a:xfrm>
        </p:spPr>
        <p:txBody>
          <a:bodyPr/>
          <a:lstStyle/>
          <a:p>
            <a:r>
              <a:rPr lang="da-DK" sz="2800" dirty="0"/>
              <a:t>Et symptom på underliggende sygdom/medicin</a:t>
            </a:r>
          </a:p>
          <a:p>
            <a:r>
              <a:rPr lang="da-DK" sz="2800" dirty="0"/>
              <a:t>Find årsagen (årsagerne) </a:t>
            </a:r>
          </a:p>
          <a:p>
            <a:r>
              <a:rPr lang="da-DK" sz="2800" dirty="0"/>
              <a:t>Behandle årsagen (årsagerne)</a:t>
            </a:r>
          </a:p>
          <a:p>
            <a:r>
              <a:rPr lang="da-DK" sz="2800" dirty="0"/>
              <a:t>Medicingennemgang</a:t>
            </a:r>
          </a:p>
          <a:p>
            <a:r>
              <a:rPr lang="da-DK" sz="2800" dirty="0"/>
              <a:t>Diagnose</a:t>
            </a:r>
          </a:p>
          <a:p>
            <a:r>
              <a:rPr lang="da-DK" sz="2800" dirty="0"/>
              <a:t>Opfølgning?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47D2F3B1-E01A-4556-8E43-211FF6B5D5F0}"/>
              </a:ext>
            </a:extLst>
          </p:cNvPr>
          <p:cNvSpPr txBox="1">
            <a:spLocks/>
          </p:cNvSpPr>
          <p:nvPr/>
        </p:nvSpPr>
        <p:spPr>
          <a:xfrm>
            <a:off x="1271464" y="620688"/>
            <a:ext cx="5616624" cy="8269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400" dirty="0"/>
              <a:t>Håndtering - LÆGEN</a:t>
            </a:r>
          </a:p>
        </p:txBody>
      </p:sp>
      <p:pic>
        <p:nvPicPr>
          <p:cNvPr id="12" name="Pladsholder til billede 11">
            <a:extLst>
              <a:ext uri="{FF2B5EF4-FFF2-40B4-BE49-F238E27FC236}">
                <a16:creationId xmlns:a16="http://schemas.microsoft.com/office/drawing/2014/main" id="{7D8C3598-634A-4845-B5E7-ECFB1880510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t="1078" b="1078"/>
          <a:stretch/>
        </p:blipFill>
        <p:spPr/>
      </p:pic>
    </p:spTree>
    <p:extLst>
      <p:ext uri="{BB962C8B-B14F-4D97-AF65-F5344CB8AC3E}">
        <p14:creationId xmlns:p14="http://schemas.microsoft.com/office/powerpoint/2010/main" val="2483477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FE0C4A-C590-43A9-91D4-33BCFE8C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36" y="2348880"/>
            <a:ext cx="9531033" cy="2641781"/>
          </a:xfrm>
        </p:spPr>
        <p:txBody>
          <a:bodyPr/>
          <a:lstStyle/>
          <a:p>
            <a:r>
              <a:rPr lang="da-DK" sz="3200" b="0" dirty="0"/>
              <a:t>Delir blomsten</a:t>
            </a:r>
            <a:br>
              <a:rPr lang="da-DK" sz="3200" b="0" dirty="0"/>
            </a:br>
            <a:br>
              <a:rPr lang="da-DK" sz="3200" b="0" dirty="0"/>
            </a:br>
            <a:r>
              <a:rPr lang="da-DK" sz="3200" b="0" dirty="0"/>
              <a:t>Tal om vejret</a:t>
            </a:r>
            <a:br>
              <a:rPr lang="da-DK" sz="3200" b="0" dirty="0"/>
            </a:br>
            <a:br>
              <a:rPr lang="da-DK" sz="3200" b="0" dirty="0"/>
            </a:br>
            <a:r>
              <a:rPr lang="da-DK" sz="3200" b="0" dirty="0"/>
              <a:t>Korte sætninger</a:t>
            </a:r>
            <a:br>
              <a:rPr lang="da-DK" sz="3200" b="0" dirty="0"/>
            </a:br>
            <a:br>
              <a:rPr lang="da-DK" sz="3200" b="0" dirty="0"/>
            </a:br>
            <a:r>
              <a:rPr lang="da-DK" sz="3200" b="0" dirty="0"/>
              <a:t>Tydelig tale</a:t>
            </a:r>
            <a:br>
              <a:rPr lang="da-DK" sz="3200" b="0" dirty="0"/>
            </a:br>
            <a:br>
              <a:rPr lang="da-DK" sz="3200" b="0" dirty="0"/>
            </a:br>
            <a:r>
              <a:rPr lang="da-DK" sz="3200" b="0" dirty="0"/>
              <a:t>Gentag centrale budskaber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63B2F8C-C425-4BB9-9DE8-787AE8F94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D0CB343-989A-422C-8EF9-A9463EE44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90DCAAC-D960-4676-8FAE-BA2A0964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36</a:t>
            </a:fld>
            <a:endParaRPr lang="da-DK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44BAAE4E-A0A6-4AB4-831E-BBF8F8D0A503}"/>
              </a:ext>
            </a:extLst>
          </p:cNvPr>
          <p:cNvSpPr txBox="1">
            <a:spLocks/>
          </p:cNvSpPr>
          <p:nvPr/>
        </p:nvSpPr>
        <p:spPr>
          <a:xfrm>
            <a:off x="1181217" y="769266"/>
            <a:ext cx="5922895" cy="8269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400" dirty="0">
                <a:solidFill>
                  <a:schemeClr val="tx1"/>
                </a:solidFill>
              </a:rPr>
              <a:t>Kognitiv </a:t>
            </a:r>
            <a:r>
              <a:rPr lang="da-DK" sz="4400" dirty="0" err="1">
                <a:solidFill>
                  <a:schemeClr val="tx1"/>
                </a:solidFill>
              </a:rPr>
              <a:t>reorientering</a:t>
            </a:r>
            <a:endParaRPr lang="da-DK" sz="4400" dirty="0">
              <a:solidFill>
                <a:schemeClr val="tx1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E168CA5-DE42-4D91-9C28-5F0B87EB6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0"/>
            <a:ext cx="4867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698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91B02B1-12CC-4962-9F8A-BE93B62E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759F1BC-0407-4071-9FEB-4629A9AD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F2373DD-601F-4F4A-938A-F26053DC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37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E21201-D2AA-457D-83FA-B9709C4CA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4" y="3933056"/>
            <a:ext cx="5400600" cy="826910"/>
          </a:xfrm>
        </p:spPr>
        <p:txBody>
          <a:bodyPr/>
          <a:lstStyle/>
          <a:p>
            <a:r>
              <a:rPr lang="da-DK" sz="6000" dirty="0"/>
              <a:t>Farmakologisk behandling</a:t>
            </a:r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854AAF3A-8B79-4A19-A5E6-CF1B6907234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34372" r="34372"/>
          <a:stretch>
            <a:fillRect/>
          </a:stretch>
        </p:blipFill>
        <p:spPr>
          <a:xfrm>
            <a:off x="7467599" y="0"/>
            <a:ext cx="4724400" cy="6858000"/>
          </a:xfrm>
          <a:prstGeom prst="rect">
            <a:avLst/>
          </a:prstGeom>
        </p:spPr>
      </p:pic>
      <p:sp>
        <p:nvSpPr>
          <p:cNvPr id="6" name="Gangetegn 5">
            <a:extLst>
              <a:ext uri="{FF2B5EF4-FFF2-40B4-BE49-F238E27FC236}">
                <a16:creationId xmlns:a16="http://schemas.microsoft.com/office/drawing/2014/main" id="{377177C4-B409-48A4-8E85-19550E3965D9}"/>
              </a:ext>
            </a:extLst>
          </p:cNvPr>
          <p:cNvSpPr/>
          <p:nvPr/>
        </p:nvSpPr>
        <p:spPr>
          <a:xfrm>
            <a:off x="7128792" y="3092266"/>
            <a:ext cx="4151783" cy="3865125"/>
          </a:xfrm>
          <a:prstGeom prst="mathMultiply">
            <a:avLst/>
          </a:prstGeom>
          <a:solidFill>
            <a:srgbClr val="1F4A60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</p:spTree>
    <p:extLst>
      <p:ext uri="{BB962C8B-B14F-4D97-AF65-F5344CB8AC3E}">
        <p14:creationId xmlns:p14="http://schemas.microsoft.com/office/powerpoint/2010/main" val="1476087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A60B04EB-2A4E-477F-B0CD-1A2F009A6A9A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158036ED-40D9-4B13-B6C3-4F28A4E59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013" y="0"/>
            <a:ext cx="4851185" cy="68580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956D2FCF-5367-4F6D-BFF8-80E76265F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328737"/>
            <a:ext cx="102870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71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6C34B24-98AF-4FF9-A094-B4B3880E3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D28A6AF-A249-4D11-A180-0207E418E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4D024BF-7F88-4B5A-B297-54495F58F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39</a:t>
            </a:fld>
            <a:endParaRPr lang="en-GB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EAA51CF-824F-419D-AF2B-B98F4D58B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305622"/>
            <a:ext cx="9144000" cy="2646305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5710A360-CCE7-4D28-809F-F752F5421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630204"/>
            <a:ext cx="8693493" cy="357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64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ED73B5-F775-4062-8062-7EF54245FE39}"/>
              </a:ext>
            </a:extLst>
          </p:cNvPr>
          <p:cNvSpPr txBox="1"/>
          <p:nvPr/>
        </p:nvSpPr>
        <p:spPr>
          <a:xfrm>
            <a:off x="7968208" y="4941168"/>
            <a:ext cx="3149997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2400" b="1" dirty="0"/>
              <a:t>Afdelingslæge</a:t>
            </a:r>
          </a:p>
          <a:p>
            <a:r>
              <a:rPr lang="da-DK" sz="2400" dirty="0"/>
              <a:t>Martin Schultz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A60B04EB-2A4E-477F-B0CD-1A2F009A6A9A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9BC5BC1A-CC14-4DFE-9BC0-64110D8A5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38" y="75838"/>
            <a:ext cx="9697850" cy="662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340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91B02B1-12CC-4962-9F8A-BE93B62E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759F1BC-0407-4071-9FEB-4629A9AD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F2373DD-601F-4F4A-938A-F26053DC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E21201-D2AA-457D-83FA-B9709C4CA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574" y="2924944"/>
            <a:ext cx="5209234" cy="826910"/>
          </a:xfrm>
        </p:spPr>
        <p:txBody>
          <a:bodyPr/>
          <a:lstStyle/>
          <a:p>
            <a:r>
              <a:rPr lang="da-DK" sz="4400" dirty="0"/>
              <a:t>Hvilken medicin skal du vælge?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182FCE8-04BE-434D-BF49-6A5A682D9EAC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</p:txBody>
      </p:sp>
      <p:pic>
        <p:nvPicPr>
          <p:cNvPr id="10" name="Picture 8" descr="52 Creepy Children ideas | creepy, creepy kids, creepy vintage">
            <a:extLst>
              <a:ext uri="{FF2B5EF4-FFF2-40B4-BE49-F238E27FC236}">
                <a16:creationId xmlns:a16="http://schemas.microsoft.com/office/drawing/2014/main" id="{B38BA6C3-C101-4D40-9066-2A0446B5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75" y="188640"/>
            <a:ext cx="3376904" cy="721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5 Common Pests That Are Destroying Your Home">
            <a:extLst>
              <a:ext uri="{FF2B5EF4-FFF2-40B4-BE49-F238E27FC236}">
                <a16:creationId xmlns:a16="http://schemas.microsoft.com/office/drawing/2014/main" id="{E94F42A3-8B7A-4EED-8F74-72EFC7DC9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736" y="4203702"/>
            <a:ext cx="4221582" cy="257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0ABB72B4-EC64-4FDB-BFA5-64BC86B95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07" y="2375474"/>
            <a:ext cx="6149355" cy="1134268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7516B1B-14BD-44A6-99CF-86E614760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799" y="3774598"/>
            <a:ext cx="6267419" cy="1190979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0C61FAB1-98B5-4608-B797-9164B0072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840" y="5350040"/>
            <a:ext cx="6145163" cy="1153752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CE6BF7B1-3DC5-47C9-AE85-0604F6574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8499" y="511291"/>
            <a:ext cx="6339220" cy="135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ED73B5-F775-4062-8062-7EF54245FE39}"/>
              </a:ext>
            </a:extLst>
          </p:cNvPr>
          <p:cNvSpPr txBox="1"/>
          <p:nvPr/>
        </p:nvSpPr>
        <p:spPr>
          <a:xfrm>
            <a:off x="7824192" y="5085184"/>
            <a:ext cx="3149997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F178037-89D0-499F-910B-053FB30A0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620688"/>
            <a:ext cx="8352928" cy="5541956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64D77E0-D1E9-42D8-9376-156EE5D70CE9}"/>
              </a:ext>
            </a:extLst>
          </p:cNvPr>
          <p:cNvSpPr/>
          <p:nvPr/>
        </p:nvSpPr>
        <p:spPr>
          <a:xfrm>
            <a:off x="4439816" y="5373216"/>
            <a:ext cx="1872208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</p:spTree>
    <p:extLst>
      <p:ext uri="{BB962C8B-B14F-4D97-AF65-F5344CB8AC3E}">
        <p14:creationId xmlns:p14="http://schemas.microsoft.com/office/powerpoint/2010/main" val="343663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42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ED73B5-F775-4062-8062-7EF54245FE39}"/>
              </a:ext>
            </a:extLst>
          </p:cNvPr>
          <p:cNvSpPr txBox="1"/>
          <p:nvPr/>
        </p:nvSpPr>
        <p:spPr>
          <a:xfrm>
            <a:off x="7824192" y="5085184"/>
            <a:ext cx="3149997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F178037-89D0-499F-910B-053FB30A0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16632"/>
            <a:ext cx="2880320" cy="1911019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CA6FD380-C877-4938-A055-F742ADCB2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103552"/>
            <a:ext cx="5467562" cy="633988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AE09C7B7-6536-45F6-B9C8-06B103849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419" y="114964"/>
            <a:ext cx="5252338" cy="6560064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0E3C74CF-3132-4CDD-8D7B-B96D2D66D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9939" y="5533729"/>
            <a:ext cx="2394818" cy="132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08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ED73B5-F775-4062-8062-7EF54245FE39}"/>
              </a:ext>
            </a:extLst>
          </p:cNvPr>
          <p:cNvSpPr txBox="1"/>
          <p:nvPr/>
        </p:nvSpPr>
        <p:spPr>
          <a:xfrm>
            <a:off x="7824192" y="5085184"/>
            <a:ext cx="3149997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F178037-89D0-499F-910B-053FB30A0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16632"/>
            <a:ext cx="2880320" cy="191101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DE4F8C6-6F22-4963-8086-D7DD88FD0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52" y="821337"/>
            <a:ext cx="7762068" cy="2361418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3DC231EB-CE19-4105-9407-916DB11A0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559" y="3369961"/>
            <a:ext cx="8408159" cy="2782643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54D3D858-3C06-4EFE-A5B0-136275B7B5DD}"/>
              </a:ext>
            </a:extLst>
          </p:cNvPr>
          <p:cNvSpPr/>
          <p:nvPr/>
        </p:nvSpPr>
        <p:spPr>
          <a:xfrm>
            <a:off x="8184232" y="1970438"/>
            <a:ext cx="3441588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7125E1D-3D04-45AB-9E12-812708BAAA10}"/>
              </a:ext>
            </a:extLst>
          </p:cNvPr>
          <p:cNvSpPr/>
          <p:nvPr/>
        </p:nvSpPr>
        <p:spPr>
          <a:xfrm>
            <a:off x="5447928" y="5654758"/>
            <a:ext cx="4723728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</p:spTree>
    <p:extLst>
      <p:ext uri="{BB962C8B-B14F-4D97-AF65-F5344CB8AC3E}">
        <p14:creationId xmlns:p14="http://schemas.microsoft.com/office/powerpoint/2010/main" val="105264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44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ED73B5-F775-4062-8062-7EF54245FE39}"/>
              </a:ext>
            </a:extLst>
          </p:cNvPr>
          <p:cNvSpPr txBox="1"/>
          <p:nvPr/>
        </p:nvSpPr>
        <p:spPr>
          <a:xfrm>
            <a:off x="7824192" y="5085184"/>
            <a:ext cx="3149997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4F63EBC9-C5CE-416A-87DD-E97A3E069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67" y="692696"/>
            <a:ext cx="9329482" cy="5256584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ED6C2695-65DF-45D6-B8AC-BFFD05D5C7EA}"/>
              </a:ext>
            </a:extLst>
          </p:cNvPr>
          <p:cNvSpPr/>
          <p:nvPr/>
        </p:nvSpPr>
        <p:spPr>
          <a:xfrm>
            <a:off x="3863752" y="5013176"/>
            <a:ext cx="2232248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</p:spTree>
    <p:extLst>
      <p:ext uri="{BB962C8B-B14F-4D97-AF65-F5344CB8AC3E}">
        <p14:creationId xmlns:p14="http://schemas.microsoft.com/office/powerpoint/2010/main" val="119537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45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ED73B5-F775-4062-8062-7EF54245FE39}"/>
              </a:ext>
            </a:extLst>
          </p:cNvPr>
          <p:cNvSpPr txBox="1"/>
          <p:nvPr/>
        </p:nvSpPr>
        <p:spPr>
          <a:xfrm>
            <a:off x="7824192" y="5085184"/>
            <a:ext cx="3149997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4F63EBC9-C5CE-416A-87DD-E97A3E069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16632"/>
            <a:ext cx="3195028" cy="18002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11B32CCD-1D6F-415E-8F22-4D1B2031F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257025"/>
            <a:ext cx="5112568" cy="6195739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BCABB4E1-176B-46B8-A9BF-560B35866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98" y="2202096"/>
            <a:ext cx="5502187" cy="43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855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46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ED73B5-F775-4062-8062-7EF54245FE39}"/>
              </a:ext>
            </a:extLst>
          </p:cNvPr>
          <p:cNvSpPr txBox="1"/>
          <p:nvPr/>
        </p:nvSpPr>
        <p:spPr>
          <a:xfrm>
            <a:off x="7824192" y="5085184"/>
            <a:ext cx="3149997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4F63EBC9-C5CE-416A-87DD-E97A3E069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16632"/>
            <a:ext cx="3195028" cy="180020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CA0C429D-6E98-4904-954E-26D48BC46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3362785"/>
            <a:ext cx="7067550" cy="462915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E82CE28C-87DE-4A20-9A85-41D51C697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654" y="149810"/>
            <a:ext cx="8890358" cy="3063165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0A33B222-3A98-4E8A-82F1-C94CAE441FEA}"/>
              </a:ext>
            </a:extLst>
          </p:cNvPr>
          <p:cNvSpPr/>
          <p:nvPr/>
        </p:nvSpPr>
        <p:spPr>
          <a:xfrm>
            <a:off x="4575406" y="1156181"/>
            <a:ext cx="5625049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A7925AF-3797-4BDB-B140-9B890BD9221C}"/>
              </a:ext>
            </a:extLst>
          </p:cNvPr>
          <p:cNvSpPr/>
          <p:nvPr/>
        </p:nvSpPr>
        <p:spPr>
          <a:xfrm>
            <a:off x="5536966" y="4725144"/>
            <a:ext cx="1872208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3E80B58-80E4-4B8A-BAEB-F074E7DB7925}"/>
              </a:ext>
            </a:extLst>
          </p:cNvPr>
          <p:cNvSpPr txBox="1"/>
          <p:nvPr/>
        </p:nvSpPr>
        <p:spPr>
          <a:xfrm>
            <a:off x="4575406" y="2564904"/>
            <a:ext cx="6705170" cy="43204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Maksimal plasmakoncentration ved </a:t>
            </a:r>
            <a:r>
              <a:rPr lang="da-DK" dirty="0" err="1"/>
              <a:t>im</a:t>
            </a:r>
            <a:r>
              <a:rPr lang="da-DK" dirty="0"/>
              <a:t> indgift efter 15-45 min</a:t>
            </a:r>
          </a:p>
        </p:txBody>
      </p:sp>
    </p:spTree>
    <p:extLst>
      <p:ext uri="{BB962C8B-B14F-4D97-AF65-F5344CB8AC3E}">
        <p14:creationId xmlns:p14="http://schemas.microsoft.com/office/powerpoint/2010/main" val="343297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47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ED73B5-F775-4062-8062-7EF54245FE39}"/>
              </a:ext>
            </a:extLst>
          </p:cNvPr>
          <p:cNvSpPr txBox="1"/>
          <p:nvPr/>
        </p:nvSpPr>
        <p:spPr>
          <a:xfrm>
            <a:off x="7824192" y="5085184"/>
            <a:ext cx="3149997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2EE6CC4-A840-4D62-B3BF-E35C95C7F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7" y="404664"/>
            <a:ext cx="9529809" cy="5544616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489E1800-3EF0-4928-91B7-392DD89B00CF}"/>
              </a:ext>
            </a:extLst>
          </p:cNvPr>
          <p:cNvSpPr/>
          <p:nvPr/>
        </p:nvSpPr>
        <p:spPr>
          <a:xfrm>
            <a:off x="4223791" y="5085184"/>
            <a:ext cx="2389391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</p:spTree>
    <p:extLst>
      <p:ext uri="{BB962C8B-B14F-4D97-AF65-F5344CB8AC3E}">
        <p14:creationId xmlns:p14="http://schemas.microsoft.com/office/powerpoint/2010/main" val="413501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48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ED73B5-F775-4062-8062-7EF54245FE39}"/>
              </a:ext>
            </a:extLst>
          </p:cNvPr>
          <p:cNvSpPr txBox="1"/>
          <p:nvPr/>
        </p:nvSpPr>
        <p:spPr>
          <a:xfrm>
            <a:off x="7824192" y="5085184"/>
            <a:ext cx="3149997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2EE6CC4-A840-4D62-B3BF-E35C95C7F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88640"/>
            <a:ext cx="2846566" cy="1656184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071CD6DB-BA4F-42DB-9A7F-99C26CF4C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256" y="188640"/>
            <a:ext cx="6040753" cy="5754097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B3C1BE52-C3C6-43CF-9EB9-DAC559BE8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5" y="1722654"/>
            <a:ext cx="4723728" cy="496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42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49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EED73B5-F775-4062-8062-7EF54245FE39}"/>
              </a:ext>
            </a:extLst>
          </p:cNvPr>
          <p:cNvSpPr txBox="1"/>
          <p:nvPr/>
        </p:nvSpPr>
        <p:spPr>
          <a:xfrm>
            <a:off x="7824192" y="5085184"/>
            <a:ext cx="3149997" cy="648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2EE6CC4-A840-4D62-B3BF-E35C95C7F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88640"/>
            <a:ext cx="2846566" cy="1656184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119251F8-8271-472D-8326-B2C299D00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2226110"/>
            <a:ext cx="9662261" cy="3867186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35AA674C-C249-4C8E-BE0A-ADEFFC910F14}"/>
              </a:ext>
            </a:extLst>
          </p:cNvPr>
          <p:cNvSpPr/>
          <p:nvPr/>
        </p:nvSpPr>
        <p:spPr>
          <a:xfrm>
            <a:off x="1559496" y="3394996"/>
            <a:ext cx="5112568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</p:spTree>
    <p:extLst>
      <p:ext uri="{BB962C8B-B14F-4D97-AF65-F5344CB8AC3E}">
        <p14:creationId xmlns:p14="http://schemas.microsoft.com/office/powerpoint/2010/main" val="232149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E699A1BB-5D50-EB42-C5CE-5A0CE5DCFA4C}"/>
              </a:ext>
            </a:extLst>
          </p:cNvPr>
          <p:cNvSpPr/>
          <p:nvPr/>
        </p:nvSpPr>
        <p:spPr>
          <a:xfrm>
            <a:off x="7734650" y="-1"/>
            <a:ext cx="4519873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33BF2BF-F05A-4967-A18E-23A618A01B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60704" y="4513540"/>
            <a:ext cx="6228866" cy="3197155"/>
          </a:xfrm>
        </p:spPr>
        <p:txBody>
          <a:bodyPr>
            <a:normAutofit/>
          </a:bodyPr>
          <a:lstStyle/>
          <a:p>
            <a:pPr algn="l"/>
            <a:r>
              <a:rPr lang="da-DK" sz="4800" b="1" dirty="0">
                <a:solidFill>
                  <a:schemeClr val="bg1"/>
                </a:solidFill>
                <a:effectLst/>
                <a:latin typeface="Roboto Slab" pitchFamily="2" charset="0"/>
                <a:ea typeface="Roboto Slab" pitchFamily="2" charset="0"/>
                <a:cs typeface="Roboto Slab" pitchFamily="2" charset="0"/>
              </a:rPr>
              <a:t>Delir</a:t>
            </a:r>
            <a:endParaRPr lang="da-DK" sz="12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F4C8CA2-77AD-EC65-FE94-73296E270C86}"/>
              </a:ext>
            </a:extLst>
          </p:cNvPr>
          <p:cNvSpPr txBox="1"/>
          <p:nvPr/>
        </p:nvSpPr>
        <p:spPr>
          <a:xfrm>
            <a:off x="238269" y="1362790"/>
            <a:ext cx="572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 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33301C7-5E74-2668-8C40-C28B24A99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69" y="6194862"/>
            <a:ext cx="2196956" cy="50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7812A13-1D8E-D562-6D6D-C90EBB906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690" y="5853036"/>
            <a:ext cx="888494" cy="844881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526B4426-A6CE-EB40-1D10-34BE6B6F4DD5}"/>
              </a:ext>
            </a:extLst>
          </p:cNvPr>
          <p:cNvSpPr txBox="1"/>
          <p:nvPr/>
        </p:nvSpPr>
        <p:spPr>
          <a:xfrm>
            <a:off x="112945" y="1772667"/>
            <a:ext cx="723323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3200" dirty="0">
              <a:effectLst/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Forekomst</a:t>
            </a:r>
            <a:r>
              <a:rPr lang="en-GB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20-25% (60-80%)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Akut</a:t>
            </a:r>
            <a:r>
              <a:rPr lang="en-GB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, </a:t>
            </a:r>
            <a:r>
              <a:rPr lang="en-GB" sz="28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reversibelt</a:t>
            </a:r>
            <a:r>
              <a:rPr lang="en-GB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, “</a:t>
            </a:r>
            <a:r>
              <a:rPr lang="en-GB" sz="28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hjernesvigt</a:t>
            </a:r>
            <a:r>
              <a:rPr lang="en-GB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Overses</a:t>
            </a:r>
            <a:r>
              <a:rPr lang="en-GB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8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ofte</a:t>
            </a:r>
            <a:endParaRPr lang="en-GB" sz="28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Akut</a:t>
            </a:r>
            <a:r>
              <a:rPr lang="en-GB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8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medicinsk</a:t>
            </a:r>
            <a:r>
              <a:rPr lang="en-GB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8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tilstand</a:t>
            </a:r>
            <a:endParaRPr lang="en-GB" sz="28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Udløst</a:t>
            </a:r>
            <a:r>
              <a:rPr lang="en-GB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8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af</a:t>
            </a:r>
            <a:r>
              <a:rPr lang="en-GB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8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noget</a:t>
            </a:r>
            <a:r>
              <a:rPr lang="en-GB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8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andet</a:t>
            </a:r>
            <a:r>
              <a:rPr lang="en-GB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(</a:t>
            </a:r>
            <a:r>
              <a:rPr lang="en-GB" sz="28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flere</a:t>
            </a:r>
            <a:r>
              <a:rPr lang="en-GB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ting)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Udløsende</a:t>
            </a:r>
            <a:r>
              <a:rPr lang="en-GB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8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årsag</a:t>
            </a:r>
            <a:r>
              <a:rPr lang="en-GB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800" dirty="0" err="1">
                <a:latin typeface="Roboto Slab" pitchFamily="2" charset="0"/>
                <a:ea typeface="Roboto Slab" pitchFamily="2" charset="0"/>
                <a:cs typeface="Roboto Slab" pitchFamily="2" charset="0"/>
              </a:rPr>
              <a:t>fjernes</a:t>
            </a:r>
            <a:endParaRPr lang="en-GB" sz="28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endParaRPr lang="da-DK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151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4E8DC01-DB29-4731-B44F-39656C32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A410B6B-8C11-475E-9E21-99648FA1A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B1871BC-763E-4AB8-8E06-0F71DD49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50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9971CEE-A931-40BF-93CA-1205B3983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034" y="984070"/>
            <a:ext cx="5209234" cy="826910"/>
          </a:xfrm>
        </p:spPr>
        <p:txBody>
          <a:bodyPr/>
          <a:lstStyle/>
          <a:p>
            <a:r>
              <a:rPr lang="da-DK" sz="4400" dirty="0"/>
              <a:t>Farmakologisk behandling</a:t>
            </a: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C2820B24-162B-44A1-9567-353B5F8BFD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375C613E-7516-41F5-9949-BA17AB39B7E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349154" y="1628800"/>
            <a:ext cx="6110876" cy="3831675"/>
          </a:xfrm>
        </p:spPr>
        <p:txBody>
          <a:bodyPr/>
          <a:lstStyle/>
          <a:p>
            <a:endParaRPr lang="da-DK" sz="2800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31DD9B7E-2CE0-439A-9A10-A9F59FD1C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4862"/>
            <a:ext cx="12192000" cy="33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778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409D51C1-A414-4505-BAC3-5A2223E4A8A1}"/>
              </a:ext>
            </a:extLst>
          </p:cNvPr>
          <p:cNvSpPr/>
          <p:nvPr/>
        </p:nvSpPr>
        <p:spPr>
          <a:xfrm>
            <a:off x="1014025" y="692696"/>
            <a:ext cx="6306111" cy="551570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dirty="0"/>
              <a:t>T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51</a:t>
            </a:fld>
            <a:endParaRPr lang="en-GB" dirty="0"/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A82349DC-4433-4F9C-B19E-08C3EBE5F61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5592" r="5592"/>
          <a:stretch/>
        </p:blipFill>
        <p:spPr/>
      </p:pic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14EBD0C-3DCC-438B-824F-F55642E9E98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703512" y="1700808"/>
            <a:ext cx="5544614" cy="4335731"/>
          </a:xfrm>
        </p:spPr>
        <p:txBody>
          <a:bodyPr/>
          <a:lstStyle/>
          <a:p>
            <a:pPr marL="0" indent="0" defTabSz="740662">
              <a:lnSpc>
                <a:spcPct val="150000"/>
              </a:lnSpc>
              <a:spcBef>
                <a:spcPts val="600"/>
              </a:spcBef>
              <a:buNone/>
              <a:defRPr sz="2500">
                <a:solidFill>
                  <a:srgbClr val="000000"/>
                </a:solidFill>
              </a:defRPr>
            </a:pPr>
            <a:r>
              <a:rPr lang="da-DK" sz="1800" dirty="0"/>
              <a:t>Hyppig, farlig, ofte overset blandt ældre</a:t>
            </a:r>
            <a:br>
              <a:rPr lang="da-DK" sz="1800" dirty="0"/>
            </a:br>
            <a:r>
              <a:rPr lang="da-DK" sz="1800" dirty="0"/>
              <a:t>Symptom på underliggende sygdom</a:t>
            </a:r>
            <a:br>
              <a:rPr lang="da-DK" sz="1800" dirty="0"/>
            </a:br>
            <a:r>
              <a:rPr lang="da-DK" sz="1800" dirty="0"/>
              <a:t>Systematisk screening og forebyggelse</a:t>
            </a:r>
            <a:br>
              <a:rPr lang="da-DK" sz="1800" dirty="0"/>
            </a:br>
            <a:r>
              <a:rPr lang="da-DK" sz="1800" dirty="0"/>
              <a:t>Skal identificeres, medicingennemgang</a:t>
            </a:r>
            <a:br>
              <a:rPr lang="da-DK" sz="1800" dirty="0"/>
            </a:br>
            <a:br>
              <a:rPr lang="da-DK" sz="1800" dirty="0"/>
            </a:br>
            <a:r>
              <a:rPr lang="da-DK" sz="1800" dirty="0"/>
              <a:t>Skal håndteres </a:t>
            </a:r>
            <a:r>
              <a:rPr lang="da-DK" sz="1800" b="1" u="sng" dirty="0"/>
              <a:t>non-</a:t>
            </a:r>
            <a:r>
              <a:rPr lang="da-DK" sz="1800" b="1" u="sng" dirty="0" err="1"/>
              <a:t>famakologisk</a:t>
            </a:r>
            <a:r>
              <a:rPr lang="da-DK" sz="1800" b="1" u="sng" dirty="0"/>
              <a:t> og tværfagligt</a:t>
            </a:r>
          </a:p>
          <a:p>
            <a:pPr marL="0" indent="0" defTabSz="740662">
              <a:lnSpc>
                <a:spcPct val="150000"/>
              </a:lnSpc>
              <a:spcBef>
                <a:spcPts val="600"/>
              </a:spcBef>
              <a:buNone/>
              <a:defRPr sz="2500">
                <a:solidFill>
                  <a:srgbClr val="000000"/>
                </a:solidFill>
              </a:defRPr>
            </a:pPr>
            <a:r>
              <a:rPr lang="da-DK" sz="1800" dirty="0"/>
              <a:t>Kan </a:t>
            </a:r>
            <a:r>
              <a:rPr lang="da-DK" sz="1800" b="1" dirty="0"/>
              <a:t>ikke </a:t>
            </a:r>
            <a:r>
              <a:rPr lang="da-DK" sz="1800" dirty="0"/>
              <a:t>behandles med psykofarmaka</a:t>
            </a:r>
            <a:br>
              <a:rPr lang="da-DK" sz="1800" dirty="0"/>
            </a:br>
            <a:r>
              <a:rPr lang="da-DK" sz="1800" dirty="0"/>
              <a:t>Kun, hvis patienten er forpint eller, hvis nødvendig diagnostik/behandling ikke kan gennemføres </a:t>
            </a:r>
          </a:p>
          <a:p>
            <a:pPr marL="0" indent="0" defTabSz="740662">
              <a:lnSpc>
                <a:spcPct val="150000"/>
              </a:lnSpc>
              <a:spcBef>
                <a:spcPts val="600"/>
              </a:spcBef>
              <a:buNone/>
              <a:defRPr sz="2500">
                <a:solidFill>
                  <a:srgbClr val="000000"/>
                </a:solidFill>
              </a:defRPr>
            </a:pPr>
            <a:br>
              <a:rPr lang="da-DK" sz="1800" dirty="0"/>
            </a:br>
            <a:endParaRPr lang="da-DK" sz="1800" b="1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47CF5C47-379C-407F-BC30-B214A519CB82}"/>
              </a:ext>
            </a:extLst>
          </p:cNvPr>
          <p:cNvSpPr txBox="1"/>
          <p:nvPr/>
        </p:nvSpPr>
        <p:spPr>
          <a:xfrm>
            <a:off x="1631504" y="1052736"/>
            <a:ext cx="5544616" cy="7920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3600" b="1" dirty="0"/>
              <a:t>TAKE HOME</a:t>
            </a:r>
          </a:p>
        </p:txBody>
      </p:sp>
    </p:spTree>
    <p:extLst>
      <p:ext uri="{BB962C8B-B14F-4D97-AF65-F5344CB8AC3E}">
        <p14:creationId xmlns:p14="http://schemas.microsoft.com/office/powerpoint/2010/main" val="14734014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6C34B24-98AF-4FF9-A094-B4B3880E3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D28A6AF-A249-4D11-A180-0207E418E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4D024BF-7F88-4B5A-B297-54495F58F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52</a:t>
            </a:fld>
            <a:endParaRPr lang="en-GB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F3BC4F87-3427-4BB5-8FBF-B22C540C6D07}"/>
              </a:ext>
            </a:extLst>
          </p:cNvPr>
          <p:cNvSpPr txBox="1"/>
          <p:nvPr/>
        </p:nvSpPr>
        <p:spPr>
          <a:xfrm>
            <a:off x="1127448" y="3068960"/>
            <a:ext cx="6336704" cy="25922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5400" b="1" dirty="0">
                <a:solidFill>
                  <a:schemeClr val="bg1"/>
                </a:solidFill>
              </a:rPr>
              <a:t>Enestuer og delir</a:t>
            </a:r>
          </a:p>
          <a:p>
            <a:endParaRPr lang="da-DK" sz="5400" b="1" dirty="0">
              <a:solidFill>
                <a:schemeClr val="bg1"/>
              </a:solidFill>
            </a:endParaRPr>
          </a:p>
          <a:p>
            <a:r>
              <a:rPr lang="da-DK" sz="4000" dirty="0">
                <a:solidFill>
                  <a:schemeClr val="bg1"/>
                </a:solidFill>
              </a:rPr>
              <a:t>Effekt ved flytning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33CB3A7-02F1-48E7-9F17-8448FF5E34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260648"/>
            <a:ext cx="3066013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377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53</a:t>
            </a:fld>
            <a:endParaRPr lang="en-GB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2B1FDCF-239B-4ACE-B5B1-DC60CADDDD88}"/>
              </a:ext>
            </a:extLst>
          </p:cNvPr>
          <p:cNvSpPr/>
          <p:nvPr/>
        </p:nvSpPr>
        <p:spPr>
          <a:xfrm>
            <a:off x="6230082" y="-99392"/>
            <a:ext cx="6408712" cy="705678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F1ADC487-1E74-48E6-A7C0-9FC277191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629" y="4937002"/>
            <a:ext cx="6423723" cy="1815164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F461C170-8331-457B-8BF3-67C8F115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4933278"/>
            <a:ext cx="5122503" cy="1844689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968FD882-4EAC-45F3-A6FE-30D813F9C2FD}"/>
              </a:ext>
            </a:extLst>
          </p:cNvPr>
          <p:cNvSpPr txBox="1"/>
          <p:nvPr/>
        </p:nvSpPr>
        <p:spPr>
          <a:xfrm>
            <a:off x="1487488" y="2344469"/>
            <a:ext cx="4573211" cy="19442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8800" b="1" dirty="0">
                <a:solidFill>
                  <a:schemeClr val="bg1"/>
                </a:solidFill>
              </a:rPr>
              <a:t>44.8%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6BEF1ECB-7AE9-4FA1-B68B-4EB9E6ACF9E6}"/>
              </a:ext>
            </a:extLst>
          </p:cNvPr>
          <p:cNvSpPr txBox="1"/>
          <p:nvPr/>
        </p:nvSpPr>
        <p:spPr>
          <a:xfrm>
            <a:off x="7824192" y="2317250"/>
            <a:ext cx="4608512" cy="19442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8800" b="1" dirty="0"/>
              <a:t>26.4%*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B21EBCE-5456-4EA6-B790-047DB65FB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490" y="251626"/>
            <a:ext cx="3567184" cy="166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780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54</a:t>
            </a:fld>
            <a:endParaRPr lang="en-GB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2B1FDCF-239B-4ACE-B5B1-DC60CADDDD88}"/>
              </a:ext>
            </a:extLst>
          </p:cNvPr>
          <p:cNvSpPr/>
          <p:nvPr/>
        </p:nvSpPr>
        <p:spPr>
          <a:xfrm>
            <a:off x="6230082" y="-99392"/>
            <a:ext cx="6408712" cy="705678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F1ADC487-1E74-48E6-A7C0-9FC277191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629" y="4937002"/>
            <a:ext cx="6423723" cy="1815164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F461C170-8331-457B-8BF3-67C8F115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4933278"/>
            <a:ext cx="5122503" cy="1844689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968FD882-4EAC-45F3-A6FE-30D813F9C2FD}"/>
              </a:ext>
            </a:extLst>
          </p:cNvPr>
          <p:cNvSpPr txBox="1"/>
          <p:nvPr/>
        </p:nvSpPr>
        <p:spPr>
          <a:xfrm>
            <a:off x="1487488" y="2344469"/>
            <a:ext cx="4573211" cy="19442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8800" b="1" dirty="0">
                <a:solidFill>
                  <a:schemeClr val="bg1"/>
                </a:solidFill>
              </a:rPr>
              <a:t>10 Dage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6BEF1ECB-7AE9-4FA1-B68B-4EB9E6ACF9E6}"/>
              </a:ext>
            </a:extLst>
          </p:cNvPr>
          <p:cNvSpPr txBox="1"/>
          <p:nvPr/>
        </p:nvSpPr>
        <p:spPr>
          <a:xfrm>
            <a:off x="7320136" y="2344469"/>
            <a:ext cx="4608512" cy="19442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8800" b="1" dirty="0"/>
              <a:t>7 Dage*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46462C8-4FCA-4E80-9684-6DCC1F6A8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832" y="180053"/>
            <a:ext cx="3460660" cy="17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457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6C34B24-98AF-4FF9-A094-B4B3880E3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D28A6AF-A249-4D11-A180-0207E418E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4D024BF-7F88-4B5A-B297-54495F58F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55</a:t>
            </a:fld>
            <a:endParaRPr lang="en-GB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F3BC4F87-3427-4BB5-8FBF-B22C540C6D07}"/>
              </a:ext>
            </a:extLst>
          </p:cNvPr>
          <p:cNvSpPr txBox="1"/>
          <p:nvPr/>
        </p:nvSpPr>
        <p:spPr>
          <a:xfrm>
            <a:off x="1199456" y="2204864"/>
            <a:ext cx="6336704" cy="25922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5400" b="1" dirty="0">
                <a:solidFill>
                  <a:schemeClr val="bg1"/>
                </a:solidFill>
              </a:rPr>
              <a:t>Sengegyngen:</a:t>
            </a:r>
          </a:p>
          <a:p>
            <a:r>
              <a:rPr lang="da-DK" sz="4000" dirty="0">
                <a:solidFill>
                  <a:schemeClr val="bg1"/>
                </a:solidFill>
              </a:rPr>
              <a:t> </a:t>
            </a:r>
          </a:p>
          <a:p>
            <a:r>
              <a:rPr lang="da-DK" sz="4000" dirty="0">
                <a:solidFill>
                  <a:schemeClr val="bg1"/>
                </a:solidFill>
              </a:rPr>
              <a:t>Nonfarmakologisk intervention mod hyperaktivt delir 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33CB3A7-02F1-48E7-9F17-8448FF5E34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260648"/>
            <a:ext cx="3066013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84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414B222-2B5E-4A9A-9AE3-204B1841B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040F2AE-EA34-4DC3-86DC-016FF5256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4994805-A56B-48FB-BAD3-860E878AC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56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52D3F0A7-564A-4AFC-A71B-6A8FFE25ACA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68271" y="980728"/>
            <a:ext cx="3092226" cy="5919217"/>
          </a:xfrm>
        </p:spPr>
      </p:sp>
      <p:pic>
        <p:nvPicPr>
          <p:cNvPr id="8" name="IMG_5318">
            <a:hlinkClick r:id="" action="ppaction://media"/>
            <a:extLst>
              <a:ext uri="{FF2B5EF4-FFF2-40B4-BE49-F238E27FC236}">
                <a16:creationId xmlns:a16="http://schemas.microsoft.com/office/drawing/2014/main" id="{81325AC1-74FD-43F1-BBD5-B7ECC69CDC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448" y="716639"/>
            <a:ext cx="10064774" cy="566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0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57</a:t>
            </a:fld>
            <a:endParaRPr lang="en-GB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2B1FDCF-239B-4ACE-B5B1-DC60CADDDD88}"/>
              </a:ext>
            </a:extLst>
          </p:cNvPr>
          <p:cNvSpPr/>
          <p:nvPr/>
        </p:nvSpPr>
        <p:spPr>
          <a:xfrm>
            <a:off x="6230082" y="-99392"/>
            <a:ext cx="6408712" cy="705678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F1ADC487-1E74-48E6-A7C0-9FC277191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629" y="4937002"/>
            <a:ext cx="6423723" cy="1815164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F461C170-8331-457B-8BF3-67C8F115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4933278"/>
            <a:ext cx="5122503" cy="1844689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968FD882-4EAC-45F3-A6FE-30D813F9C2FD}"/>
              </a:ext>
            </a:extLst>
          </p:cNvPr>
          <p:cNvSpPr txBox="1"/>
          <p:nvPr/>
        </p:nvSpPr>
        <p:spPr>
          <a:xfrm>
            <a:off x="1487488" y="2344469"/>
            <a:ext cx="4573211" cy="19442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8800" b="1" dirty="0">
                <a:solidFill>
                  <a:schemeClr val="bg1"/>
                </a:solidFill>
              </a:rPr>
              <a:t>80.6%</a:t>
            </a:r>
            <a:br>
              <a:rPr lang="da-DK" sz="4000" b="1" dirty="0">
                <a:solidFill>
                  <a:schemeClr val="bg1"/>
                </a:solidFill>
              </a:rPr>
            </a:br>
            <a:r>
              <a:rPr lang="da-DK" sz="4000" b="1" dirty="0" err="1">
                <a:solidFill>
                  <a:schemeClr val="bg1"/>
                </a:solidFill>
              </a:rPr>
              <a:t>Faldte</a:t>
            </a:r>
            <a:r>
              <a:rPr lang="da-DK" sz="4000" b="1" dirty="0">
                <a:solidFill>
                  <a:schemeClr val="bg1"/>
                </a:solidFill>
              </a:rPr>
              <a:t> til ro/i søvn</a:t>
            </a:r>
            <a:endParaRPr lang="da-DK" sz="8800" b="1" dirty="0">
              <a:solidFill>
                <a:schemeClr val="bg1"/>
              </a:solidFill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6BEF1ECB-7AE9-4FA1-B68B-4EB9E6ACF9E6}"/>
              </a:ext>
            </a:extLst>
          </p:cNvPr>
          <p:cNvSpPr txBox="1"/>
          <p:nvPr/>
        </p:nvSpPr>
        <p:spPr>
          <a:xfrm>
            <a:off x="7320136" y="2344469"/>
            <a:ext cx="4608512" cy="19442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8800" b="1" dirty="0"/>
              <a:t>71.4%</a:t>
            </a:r>
            <a:br>
              <a:rPr lang="da-DK" sz="8800" b="1" dirty="0"/>
            </a:br>
            <a:r>
              <a:rPr lang="da-DK" sz="4000" b="1" dirty="0"/>
              <a:t>Sov 30 min efter</a:t>
            </a:r>
            <a:endParaRPr lang="da-DK" sz="8800" b="1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46462C8-4FCA-4E80-9684-6DCC1F6A8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832" y="180053"/>
            <a:ext cx="3460660" cy="17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68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E699A1BB-5D50-EB42-C5CE-5A0CE5DCFA4C}"/>
              </a:ext>
            </a:extLst>
          </p:cNvPr>
          <p:cNvSpPr/>
          <p:nvPr/>
        </p:nvSpPr>
        <p:spPr>
          <a:xfrm>
            <a:off x="7751741" y="-1"/>
            <a:ext cx="4519873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33BF2BF-F05A-4967-A18E-23A618A01B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4216" y="4318156"/>
            <a:ext cx="6228866" cy="3197155"/>
          </a:xfrm>
        </p:spPr>
        <p:txBody>
          <a:bodyPr>
            <a:normAutofit/>
          </a:bodyPr>
          <a:lstStyle/>
          <a:p>
            <a:pPr algn="l"/>
            <a:r>
              <a:rPr lang="da-DK" sz="4800" b="1" dirty="0">
                <a:solidFill>
                  <a:schemeClr val="bg1"/>
                </a:solidFill>
                <a:effectLst/>
                <a:latin typeface="Roboto Slab" pitchFamily="2" charset="0"/>
                <a:ea typeface="Roboto Slab" pitchFamily="2" charset="0"/>
                <a:cs typeface="Roboto Slab" pitchFamily="2" charset="0"/>
              </a:rPr>
              <a:t>Hvem får </a:t>
            </a:r>
            <a:br>
              <a:rPr lang="da-DK" sz="4800" b="1" dirty="0">
                <a:solidFill>
                  <a:schemeClr val="bg1"/>
                </a:solidFill>
                <a:effectLst/>
                <a:latin typeface="Roboto Slab" pitchFamily="2" charset="0"/>
                <a:ea typeface="Roboto Slab" pitchFamily="2" charset="0"/>
                <a:cs typeface="Roboto Slab" pitchFamily="2" charset="0"/>
              </a:rPr>
            </a:br>
            <a:r>
              <a:rPr lang="da-DK" sz="4800" b="1" dirty="0">
                <a:solidFill>
                  <a:schemeClr val="bg1"/>
                </a:solidFill>
                <a:effectLst/>
                <a:latin typeface="Roboto Slab" pitchFamily="2" charset="0"/>
                <a:ea typeface="Roboto Slab" pitchFamily="2" charset="0"/>
                <a:cs typeface="Roboto Slab" pitchFamily="2" charset="0"/>
              </a:rPr>
              <a:t>Delir?</a:t>
            </a:r>
            <a:endParaRPr lang="da-DK" sz="12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F4C8CA2-77AD-EC65-FE94-73296E270C86}"/>
              </a:ext>
            </a:extLst>
          </p:cNvPr>
          <p:cNvSpPr txBox="1"/>
          <p:nvPr/>
        </p:nvSpPr>
        <p:spPr>
          <a:xfrm>
            <a:off x="238269" y="1362790"/>
            <a:ext cx="572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eorgia" panose="02040502050405020303" pitchFamily="18" charset="0"/>
                <a:ea typeface="Calibri" panose="020F0502020204030204" pitchFamily="34" charset="0"/>
                <a:cs typeface="+mn-cs"/>
              </a:rPr>
              <a:t> 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33301C7-5E74-2668-8C40-C28B24A99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69" y="6194862"/>
            <a:ext cx="2196956" cy="50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7812A13-1D8E-D562-6D6D-C90EBB906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690" y="5853036"/>
            <a:ext cx="888494" cy="844881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526B4426-A6CE-EB40-1D10-34BE6B6F4DD5}"/>
              </a:ext>
            </a:extLst>
          </p:cNvPr>
          <p:cNvSpPr txBox="1"/>
          <p:nvPr/>
        </p:nvSpPr>
        <p:spPr>
          <a:xfrm>
            <a:off x="518502" y="1238529"/>
            <a:ext cx="723323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2800" dirty="0">
              <a:effectLst/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altLang="da-DK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Høj alder (over 80 – 85 år)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altLang="da-DK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Kronisk / alvorlig sygdom / multimorbiditet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altLang="da-DK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Akut sygdom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altLang="da-DK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Demens, depression, tidligere delir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altLang="da-DK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Tidligere apopleksi / parkinsons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altLang="da-DK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Sansesvigt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altLang="da-DK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Meget medicin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altLang="da-DK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Funktionstab</a:t>
            </a:r>
          </a:p>
          <a:p>
            <a:endParaRPr lang="da-DK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410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91B02B1-12CC-4962-9F8A-BE93B62E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759F1BC-0407-4071-9FEB-4629A9AD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F2373DD-601F-4F4A-938A-F26053DC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E21201-D2AA-457D-83FA-B9709C4C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z="4400" dirty="0"/>
          </a:p>
        </p:txBody>
      </p:sp>
      <p:sp>
        <p:nvSpPr>
          <p:cNvPr id="14" name="Pladsholder til indhold 13">
            <a:extLst>
              <a:ext uri="{FF2B5EF4-FFF2-40B4-BE49-F238E27FC236}">
                <a16:creationId xmlns:a16="http://schemas.microsoft.com/office/drawing/2014/main" id="{5317A793-C276-43B4-A63E-A9EEA3BFD7D4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ACEF927C-9FB4-45B3-8532-247E63725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425" y="0"/>
            <a:ext cx="7937805" cy="6858000"/>
          </a:xfrm>
          <a:prstGeom prst="rect">
            <a:avLst/>
          </a:prstGeom>
        </p:spPr>
      </p:pic>
      <p:sp>
        <p:nvSpPr>
          <p:cNvPr id="17" name="Pladsholder til billede 16">
            <a:extLst>
              <a:ext uri="{FF2B5EF4-FFF2-40B4-BE49-F238E27FC236}">
                <a16:creationId xmlns:a16="http://schemas.microsoft.com/office/drawing/2014/main" id="{ADE55F00-5496-491F-9545-8EF7D0F744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2333066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5334335A-0917-4BF9-B99A-61B15E6B858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31863" y="836712"/>
            <a:ext cx="7321452" cy="3831675"/>
          </a:xfrm>
        </p:spPr>
        <p:txBody>
          <a:bodyPr/>
          <a:lstStyle/>
          <a:p>
            <a:pPr marL="0" indent="0">
              <a:buNone/>
            </a:pPr>
            <a:endParaRPr lang="da-DK" sz="6000" b="1" dirty="0"/>
          </a:p>
          <a:p>
            <a:pPr marL="0" indent="0">
              <a:buNone/>
            </a:pPr>
            <a:r>
              <a:rPr lang="da-DK" sz="2800" dirty="0"/>
              <a:t>1/3-21 til 31/3-22:</a:t>
            </a:r>
          </a:p>
          <a:p>
            <a:pPr marL="0" indent="0">
              <a:buNone/>
            </a:pPr>
            <a:r>
              <a:rPr lang="da-DK" sz="2800" dirty="0"/>
              <a:t> 200 patienter randomiseret 1:1</a:t>
            </a:r>
          </a:p>
          <a:p>
            <a:pPr marL="0" indent="0">
              <a:buNone/>
            </a:pPr>
            <a:r>
              <a:rPr lang="da-DK" sz="2800" dirty="0"/>
              <a:t>(85 intervention, 96 kontrol)</a:t>
            </a:r>
          </a:p>
          <a:p>
            <a:pPr marL="0" indent="0">
              <a:buNone/>
            </a:pPr>
            <a:endParaRPr lang="da-DK" sz="2800" dirty="0"/>
          </a:p>
          <a:p>
            <a:pPr marL="0" indent="0">
              <a:buNone/>
            </a:pPr>
            <a:r>
              <a:rPr lang="da-DK" sz="2800" dirty="0"/>
              <a:t>Alder 84.2 (SD 6.7) 69.5% kvinder, </a:t>
            </a:r>
            <a:br>
              <a:rPr lang="da-DK" sz="2800" dirty="0"/>
            </a:br>
            <a:r>
              <a:rPr lang="da-DK" sz="2800" dirty="0"/>
              <a:t>90 dages mortalitet: 13.5%</a:t>
            </a:r>
            <a:endParaRPr lang="da-DK" sz="5400" dirty="0"/>
          </a:p>
          <a:p>
            <a:pPr marL="0" indent="0">
              <a:buNone/>
            </a:pPr>
            <a:endParaRPr lang="da-DK" sz="6000" b="1" dirty="0"/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E2AD277-EEC4-4FDE-9BDC-5097B65F9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4450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713AA5B5-E23E-4225-9302-370B659B3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3151734"/>
            <a:ext cx="22794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da-DK" altLang="da-DK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646CCEF4-9E30-4460-84C5-F6CD9EB45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88287"/>
            <a:ext cx="13869310" cy="161582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a-DK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90 day mortality: 9% vs 18%, P=0.06, 30 day mortality 5% vs 13%, P=0.048. (</a:t>
            </a:r>
            <a:r>
              <a:rPr kumimoji="0" lang="en-US" altLang="da-DK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logistisk</a:t>
            </a:r>
            <a:r>
              <a:rPr kumimoji="0" lang="en-US" altLang="da-DK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regression: </a:t>
            </a:r>
            <a:r>
              <a:rPr kumimoji="0" lang="en-US" altLang="da-DK" sz="1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GroupIntervention</a:t>
            </a:r>
            <a:r>
              <a:rPr kumimoji="0" lang="en-US" altLang="da-DK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urier New" panose="02070309020205020404" pitchFamily="49" charset="0"/>
              </a:rPr>
              <a:t> 0.352227 0.109329 0.9758   0.05632 )</a:t>
            </a:r>
            <a:r>
              <a:rPr kumimoji="0" lang="da-DK" altLang="da-DK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a-DK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Quality of life</a:t>
            </a:r>
            <a:br>
              <a:rPr kumimoji="0" lang="en-US" altLang="da-DK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altLang="da-DK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90 days: mean 62.5 vs 60.7, P=0.70</a:t>
            </a:r>
            <a:br>
              <a:rPr kumimoji="0" lang="en-US" altLang="da-DK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altLang="da-DK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 days: mean 60.2 vs 53.3 P=0.107</a:t>
            </a:r>
            <a:endParaRPr kumimoji="0" lang="da-DK" altLang="da-DK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Ingen forskel I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handgrib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RJS, TUG,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knæektension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endParaRPr kumimoji="0" lang="da-DK" altLang="da-DK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UGT laver </a:t>
            </a:r>
            <a:r>
              <a:rPr kumimoji="0" lang="da-DK" altLang="da-DK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medicinændriger</a:t>
            </a:r>
            <a:r>
              <a:rPr kumimoji="0" lang="da-DK" altLang="da-DK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82.4%, Faldudredning (ombestemmer) i 33.8%, starter osteoporose i 32.9%</a:t>
            </a:r>
            <a:endParaRPr kumimoji="0" lang="da-DK" altLang="da-DK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a-DK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protocol analyses</a:t>
            </a:r>
            <a:r>
              <a:rPr kumimoji="0" lang="en-US" altLang="da-DK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(patients alive and received the intervention, 85 </a:t>
            </a:r>
            <a:r>
              <a:rPr kumimoji="0" lang="en-US" altLang="da-DK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internvention</a:t>
            </a:r>
            <a:r>
              <a:rPr kumimoji="0" lang="en-US" altLang="da-DK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96 control):, mortality within 90 days: 7 (8.2) vs 14 (14.6%), P=0.18, 30-day mortality 3 (3.5%) vs. 9 (9.4%), P=0.11.</a:t>
            </a:r>
            <a:endParaRPr kumimoji="0" lang="da-DK" altLang="da-DK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itel 4">
            <a:extLst>
              <a:ext uri="{FF2B5EF4-FFF2-40B4-BE49-F238E27FC236}">
                <a16:creationId xmlns:a16="http://schemas.microsoft.com/office/drawing/2014/main" id="{EF368DC5-45E5-4FF0-AF2C-B46B88C26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969" y="738516"/>
            <a:ext cx="5209234" cy="826910"/>
          </a:xfrm>
        </p:spPr>
        <p:txBody>
          <a:bodyPr/>
          <a:lstStyle/>
          <a:p>
            <a:r>
              <a:rPr lang="da-DK" sz="4400" dirty="0"/>
              <a:t>RESULTATER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DDD9CA24-AF4D-4EBE-978E-FE6CA6F6D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333374"/>
            <a:ext cx="8049859" cy="5591175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75A1027B-A382-4EDE-91FA-4526AED86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45" y="4668387"/>
            <a:ext cx="8296275" cy="1914525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A6BDFCBD-CC4F-4C74-8243-0937EC0FC5D0}"/>
              </a:ext>
            </a:extLst>
          </p:cNvPr>
          <p:cNvSpPr/>
          <p:nvPr/>
        </p:nvSpPr>
        <p:spPr>
          <a:xfrm>
            <a:off x="4223792" y="4811685"/>
            <a:ext cx="3234996" cy="5615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/>
          </a:p>
        </p:txBody>
      </p:sp>
    </p:spTree>
    <p:extLst>
      <p:ext uri="{BB962C8B-B14F-4D97-AF65-F5344CB8AC3E}">
        <p14:creationId xmlns:p14="http://schemas.microsoft.com/office/powerpoint/2010/main" val="287408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CD4787D-41F3-4C9F-AB0E-9AE9F35E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1DBE8A3-BC8F-4A76-A374-D21D647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D33994E-1180-480C-A7B9-287060B6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F2CD200D-5B3E-4FD2-A05B-635C80DA37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D9E7C80C-AD7C-4981-99DF-4D34FED5A4A2}"/>
              </a:ext>
            </a:extLst>
          </p:cNvPr>
          <p:cNvSpPr txBox="1">
            <a:spLocks/>
          </p:cNvSpPr>
          <p:nvPr/>
        </p:nvSpPr>
        <p:spPr>
          <a:xfrm>
            <a:off x="7461469" y="-33727"/>
            <a:ext cx="4723729" cy="6857447"/>
          </a:xfrm>
          <a:prstGeom prst="rect">
            <a:avLst/>
          </a:prstGeom>
        </p:spPr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A60B04EB-2A4E-477F-B0CD-1A2F009A6A9A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158036ED-40D9-4B13-B6C3-4F28A4E59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013" y="0"/>
            <a:ext cx="4851185" cy="68580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25670EA4-3A33-3AF8-DC42-27E2574AF013}"/>
              </a:ext>
            </a:extLst>
          </p:cNvPr>
          <p:cNvSpPr/>
          <p:nvPr/>
        </p:nvSpPr>
        <p:spPr>
          <a:xfrm>
            <a:off x="1266738" y="117446"/>
            <a:ext cx="2994869" cy="436227"/>
          </a:xfrm>
          <a:prstGeom prst="ellipse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 err="1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200602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H PowerPoint Skabelon">
  <a:themeElements>
    <a:clrScheme name="Region Hovedstaden Blue">
      <a:dk1>
        <a:srgbClr val="333333"/>
      </a:dk1>
      <a:lt1>
        <a:srgbClr val="FFFFFF"/>
      </a:lt1>
      <a:dk2>
        <a:srgbClr val="575757"/>
      </a:dk2>
      <a:lt2>
        <a:srgbClr val="CCEBFA"/>
      </a:lt2>
      <a:accent1>
        <a:srgbClr val="99D7F6"/>
      </a:accent1>
      <a:accent2>
        <a:srgbClr val="333333"/>
      </a:accent2>
      <a:accent3>
        <a:srgbClr val="4DB9EF"/>
      </a:accent3>
      <a:accent4>
        <a:srgbClr val="666666"/>
      </a:accent4>
      <a:accent5>
        <a:srgbClr val="19A5EA"/>
      </a:accent5>
      <a:accent6>
        <a:srgbClr val="999999"/>
      </a:accent6>
      <a:hlink>
        <a:srgbClr val="007DBB"/>
      </a:hlink>
      <a:folHlink>
        <a:srgbClr val="808080"/>
      </a:folHlink>
    </a:clrScheme>
    <a:fontScheme name="Region Hovedstad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F4A60"/>
        </a:solidFill>
        <a:ln w="9525">
          <a:solidFill>
            <a:srgbClr val="1F4A60"/>
          </a:solidFill>
        </a:ln>
      </a:spPr>
      <a:bodyPr lIns="0" tIns="0" rIns="0" bIns="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1F293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GION H PowerPoint Skabelon_DK.potx" id="{26986A75-4BB5-4C20-9DD6-E823FDD01161}" vid="{1F3D9A04-036F-41B4-8EF4-D6B3C5EA408C}"/>
    </a:ext>
  </a:extLst>
</a:theme>
</file>

<file path=ppt/theme/theme2.xml><?xml version="1.0" encoding="utf-8"?>
<a:theme xmlns:a="http://schemas.openxmlformats.org/drawingml/2006/main" name="1_REGION H PowerPoint Skabelon">
  <a:themeElements>
    <a:clrScheme name="Region Hovedstaden Blue">
      <a:dk1>
        <a:srgbClr val="333333"/>
      </a:dk1>
      <a:lt1>
        <a:srgbClr val="FFFFFF"/>
      </a:lt1>
      <a:dk2>
        <a:srgbClr val="575757"/>
      </a:dk2>
      <a:lt2>
        <a:srgbClr val="CCEBFA"/>
      </a:lt2>
      <a:accent1>
        <a:srgbClr val="99D7F6"/>
      </a:accent1>
      <a:accent2>
        <a:srgbClr val="333333"/>
      </a:accent2>
      <a:accent3>
        <a:srgbClr val="4DB9EF"/>
      </a:accent3>
      <a:accent4>
        <a:srgbClr val="666666"/>
      </a:accent4>
      <a:accent5>
        <a:srgbClr val="19A5EA"/>
      </a:accent5>
      <a:accent6>
        <a:srgbClr val="999999"/>
      </a:accent6>
      <a:hlink>
        <a:srgbClr val="007DBB"/>
      </a:hlink>
      <a:folHlink>
        <a:srgbClr val="808080"/>
      </a:folHlink>
    </a:clrScheme>
    <a:fontScheme name="Region Hovedstad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F4A60"/>
        </a:solidFill>
        <a:ln w="9525">
          <a:solidFill>
            <a:srgbClr val="1F4A60"/>
          </a:solidFill>
        </a:ln>
      </a:spPr>
      <a:bodyPr lIns="0" tIns="0" rIns="0" bIns="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1F293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GION H PowerPoint Skabelon_DK.potx" id="{26986A75-4BB5-4C20-9DD6-E823FDD01161}" vid="{1F3D9A04-036F-41B4-8EF4-D6B3C5EA408C}"/>
    </a:ext>
  </a:extLst>
</a:theme>
</file>

<file path=ppt/theme/theme3.xml><?xml version="1.0" encoding="utf-8"?>
<a:theme xmlns:a="http://schemas.openxmlformats.org/drawingml/2006/main" name="REGION H Hospital PowerPoint Skabelon_DKfinal">
  <a:themeElements>
    <a:clrScheme name="Region Hovedstaden Blå">
      <a:dk1>
        <a:srgbClr val="333333"/>
      </a:dk1>
      <a:lt1>
        <a:srgbClr val="FFFFFF"/>
      </a:lt1>
      <a:dk2>
        <a:srgbClr val="575757"/>
      </a:dk2>
      <a:lt2>
        <a:srgbClr val="CCEBFA"/>
      </a:lt2>
      <a:accent1>
        <a:srgbClr val="99D7F6"/>
      </a:accent1>
      <a:accent2>
        <a:srgbClr val="333333"/>
      </a:accent2>
      <a:accent3>
        <a:srgbClr val="4DB9EF"/>
      </a:accent3>
      <a:accent4>
        <a:srgbClr val="666666"/>
      </a:accent4>
      <a:accent5>
        <a:srgbClr val="19A5EA"/>
      </a:accent5>
      <a:accent6>
        <a:srgbClr val="999999"/>
      </a:accent6>
      <a:hlink>
        <a:srgbClr val="0086CC"/>
      </a:hlink>
      <a:folHlink>
        <a:srgbClr val="808080"/>
      </a:folHlink>
    </a:clrScheme>
    <a:fontScheme name="Region Hovedstad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F4A60"/>
        </a:solidFill>
        <a:ln w="9525">
          <a:solidFill>
            <a:srgbClr val="1F4A60"/>
          </a:solidFill>
        </a:ln>
      </a:spPr>
      <a:bodyPr lIns="0" tIns="0" rIns="0" bIns="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1F293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GION H PowerPoint Skabelon_DK.potx" id="{26986A75-4BB5-4C20-9DD6-E823FDD01161}" vid="{1F3D9A04-036F-41B4-8EF4-D6B3C5EA408C}"/>
    </a:ext>
  </a:extLst>
</a:theme>
</file>

<file path=ppt/theme/theme4.xml><?xml version="1.0" encoding="utf-8"?>
<a:theme xmlns:a="http://schemas.openxmlformats.org/drawingml/2006/main" name="1_REGION H Hospital PowerPoint Skabelon_DKfinal">
  <a:themeElements>
    <a:clrScheme name="Region Hovedstaden Blue">
      <a:dk1>
        <a:srgbClr val="333333"/>
      </a:dk1>
      <a:lt1>
        <a:srgbClr val="FFFFFF"/>
      </a:lt1>
      <a:dk2>
        <a:srgbClr val="575757"/>
      </a:dk2>
      <a:lt2>
        <a:srgbClr val="CCEBFA"/>
      </a:lt2>
      <a:accent1>
        <a:srgbClr val="99D7F6"/>
      </a:accent1>
      <a:accent2>
        <a:srgbClr val="333333"/>
      </a:accent2>
      <a:accent3>
        <a:srgbClr val="4DB9EF"/>
      </a:accent3>
      <a:accent4>
        <a:srgbClr val="666666"/>
      </a:accent4>
      <a:accent5>
        <a:srgbClr val="19A5EA"/>
      </a:accent5>
      <a:accent6>
        <a:srgbClr val="999999"/>
      </a:accent6>
      <a:hlink>
        <a:srgbClr val="19A5EA"/>
      </a:hlink>
      <a:folHlink>
        <a:srgbClr val="808080"/>
      </a:folHlink>
    </a:clrScheme>
    <a:fontScheme name="Region Hovedstad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F4A60"/>
        </a:solidFill>
        <a:ln w="9525">
          <a:solidFill>
            <a:srgbClr val="1F4A60"/>
          </a:solidFill>
        </a:ln>
      </a:spPr>
      <a:bodyPr lIns="0" tIns="0" rIns="0" bIns="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1F293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GION H PowerPoint Skabelon_DK.potx" id="{26986A75-4BB5-4C20-9DD6-E823FDD01161}" vid="{1F3D9A04-036F-41B4-8EF4-D6B3C5EA408C}"/>
    </a:ext>
  </a:extLst>
</a:theme>
</file>

<file path=ppt/theme/theme5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  <a:font script="Geor" typeface="Arial"/>
      </a:majorFont>
      <a:min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  <a:font script="Geor" typeface="Arial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TemplateConfiguration><![CDATA[{"documentContentValidatorConfiguration":{"enableDocumentContentValidator":false,"documentContentValidatorVersion":0},"elementsMetadata":[],"slideId":"638211335961732742","enableDocumentContentUpdater":true,"version":"1.3"}]]></TemplafySlideTemplateConfiguration>
</file>

<file path=customXml/item10.xml><?xml version="1.0" encoding="utf-8"?>
<TemplafyTemplateConfiguration><![CDATA[{"elementsMetadata":[{"type":"shape","id":"a4a63055-971a-4153-a782-2b43c7c834c4","elementConfiguration":{"inheritDimensions":"inheritNone","width":"6.05 cm","height":"1.9 cm","binding":"UserProfile.EkstraLogo.ExtraLogoSix_PP_DCU_{{DocumentLanguage}}","disableUpdates":false,"type":"image"}},{"type":"shape","id":"39a49eab-4542-411d-9071-80e9114e72be","elementConfiguration":{"inheritDimensions":"inheritNone","width":"3.68 cm","height":"1.17 cm","binding":"UserProfile.EkstraLogo.ExtraLogoPPDCU_{{DocumentLanguage}}","disableUpdates":false,"type":"image"}},{"type":"shape","id":"a2a16516-0e58-4f91-b3bd-f0998e09a3ff","elementConfiguration":{"binding":"Form.PresentationTitle","disableUpdates":false,"type":"text"}},{"type":"shape","id":"d193c474-e008-477c-8aeb-801ae5d5e269","elementConfiguration":{"binding":"UserProfile.Name","visibility":{"action":"hide","binding":"Form.Manuel_dato","operator":"notEquals","compareValue":""},"disableUpdates":false,"type":"text"}},{"type":"shape","id":"420f35be-8ec6-4df9-8110-e2a9c53581e3","elementConfiguration":{"binding":"Form.Manuel_dato","visibility":{"action":"hide","operator":"equals","compareValue":""},"disableUpdates":false,"type":"text"}},{"type":"shape","id":"94426a49-1aa1-4680-b90a-1dbef84ddfad","elementConfiguration":{"binding":"UserProfile.Office.Virksomhed_{{DocumentLanguage}}","disableUpdates":false,"type":"text"}},{"type":"shape","id":"02e024e5-4fff-476e-a157-46b0fbf7bfb9","elementConfiguration":{"binding":"UserProfile.CenterFreeText","visibility":{"action":"hide","binding":"UserProfile.Centers.CenterUI","operator":"notEquals","compareValue":"Intet valgt"},"disableUpdates":false,"type":"text"}},{"type":"shape","id":"baddd43c-ccbe-4f07-a090-d102a19e5748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bffc4d6a-cf60-4a88-8db6-cbcb503086fe","elementConfiguration":{"inheritDimensions":"inheritWidth","width":"1.91 cm","binding":"UserProfile.Office.LogoH_PP_DCU","disableUpdates":false,"type":"image"}},{"type":"shape","id":"e0881a7d-8ac8-491c-9b52-2686eecd6fc6","elementConfiguration":{"inheritDimensions":"inheritNone","width":"6.05 cm","height":"1.9 cm","binding":"UserProfile.EkstraLogo.ExtraLogoSix_PP_DCU_{{DocumentLanguage}}","disableUpdates":false,"type":"image"}},{"type":"shape","id":"b315e8a2-b5df-4b55-a676-be4fb5d4ca2e","elementConfiguration":{"inheritDimensions":"inheritNone","width":"3.68 cm","height":"1.17 cm","binding":"UserProfile.EkstraLogo.ExtraLogoPPDCU_{{DocumentLanguage}}","disableUpdates":false,"type":"image"}},{"type":"shape","id":"7bb89720-2d9f-4ffc-9716-96077602d46a","elementConfiguration":{"binding":"Form.PresentationTitle","disableUpdates":false,"type":"text"}},{"type":"shape","id":"a08337dd-ccdd-4aca-8e37-dcdf6028b397","elementConfiguration":{"binding":"UserProfile.Name","visibility":{"action":"hide","binding":"Form.Manuel_dato","operator":"notEquals","compareValue":""},"disableUpdates":false,"type":"text"}},{"type":"shape","id":"97a73570-3edd-40e2-859f-fa0ad512adba","elementConfiguration":{"binding":"Form.Manuel_dato","visibility":{"action":"hide","operator":"equals","compareValue":""},"disableUpdates":false,"type":"text"}},{"type":"shape","id":"bd19b99a-33f7-428b-b19f-d7869a57f4ea","elementConfiguration":{"binding":"UserProfile.Office.Virksomhed_{{DocumentLanguage}}","disableUpdates":false,"type":"text"}},{"type":"shape","id":"c6203039-2ff4-449d-86cf-a1fd34da7094","elementConfiguration":{"binding":"UserProfile.CenterFreeText","visibility":{"action":"hide","binding":"UserProfile.Centers.CenterUI","operator":"notEquals","compareValue":"Intet valgt"},"disableUpdates":false,"type":"text"}},{"type":"shape","id":"80d900cc-bb37-4714-9be0-70b1183baad9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38b133ee-921b-46e4-bc3b-4e609660e84b","elementConfiguration":{"inheritDimensions":"inheritWidth","width":"1.91 cm","binding":"UserProfile.Office.LogoH_PP_DCU","disableUpdates":false,"type":"image"}},{"type":"shape","id":"8033010a-fdf4-4fad-b6bd-968d1eca2be4","elementConfiguration":{"inheritDimensions":"inheritWidth","width":"1.91 cm","binding":"UserProfile.Office.LogoH_PP_DCU","disableUpdates":false,"type":"image"}},{"type":"shape","id":"a73dd336-ee05-4b69-af68-53aa4dee3e6b","elementConfiguration":{"binding":"Form.PresentationTitle","disableUpdates":false,"type":"text"}},{"type":"shape","id":"695e62b7-aa37-4094-b8c4-d41404ad224e","elementConfiguration":{"binding":"UserProfile.Name","visibility":{"action":"hide","binding":"Form.Manuel_dato","operator":"notEquals","compareValue":""},"disableUpdates":false,"type":"text"}},{"type":"shape","id":"0b958bb8-e1de-40dd-acfd-c25bf2b07bd4","elementConfiguration":{"binding":"Form.Manuel_dato","visibility":{"action":"hide","operator":"equals","compareValue":""},"disableUpdates":false,"type":"text"}},{"type":"shape","id":"24eb6c5c-56d9-4566-981c-f65516f1a537","elementConfiguration":{"inheritDimensions":"inheritNone","width":"3.68 cm","height":"1.17 cm","binding":"UserProfile.EkstraLogo.ExtraLogoPPNEGDCU_{{DocumentLanguage}}","disableUpdates":false,"type":"image"}},{"type":"shape","id":"6d0d9f4f-7871-4887-bbe7-f489f5101b69","elementConfiguration":{"inheritDimensions":"inheritNone","width":"6.05 cm","height":"1.9 cm","binding":"UserProfile.EkstraLogo.ExtraLogoSixNEG_PP_DCU_{{DocumentLanguage}}","disableUpdates":false,"type":"image"}},{"type":"shape","id":"8686efc7-24af-4fa8-9501-18e5000e5e75","elementConfiguration":{"inheritDimensions":"inheritNone","width":"6.05 cm","height":"1.9 cm","binding":"UserProfile.EkstraLogo.ExtraLogoSix_PP_DCU_{{DocumentLanguage}}","disableUpdates":false,"type":"image"}},{"type":"shape","id":"80f47b6c-5f73-47a9-9dc4-b867c6f358ec","elementConfiguration":{"binding":"Form.PresentationTitle","disableUpdates":false,"type":"text"}},{"type":"shape","id":"4d04e6d3-fe00-4099-8bdf-92b65800a38b","elementConfiguration":{"binding":"UserProfile.Name","visibility":{"action":"hide","binding":"Form.Manuel_dato","operator":"notEquals","compareValue":""},"disableUpdates":false,"type":"text"}},{"type":"shape","id":"60cb7b29-cb61-4341-8cdc-4260978d3f2a","elementConfiguration":{"binding":"Form.Manuel_dato","visibility":{"action":"hide","operator":"equals","compareValue":""},"disableUpdates":false,"type":"text"}},{"type":"shape","id":"6bc96e6d-2860-4979-933b-635588ccee0b","elementConfiguration":{"inheritDimensions":"inheritNone","width":"3.68 cm","height":"1.17 cm","binding":"UserProfile.EkstraLogo.ExtraLogoPPNEGDCU_{{DocumentLanguage}}","disableUpdates":false,"type":"image"}},{"type":"shape","id":"77ede687-4d8d-4ae2-a109-ce9576b11fbf","elementConfiguration":{"binding":"UserProfile.Office.Virksomhed_{{DocumentLanguage}}","disableUpdates":false,"type":"text"}},{"type":"shape","id":"15d76d63-5345-42d0-a798-af1eb9ab83db","elementConfiguration":{"binding":"UserProfile.CenterFreeText","visibility":{"action":"hide","binding":"UserProfile.Centers.CenterUI","operator":"notEquals","compareValue":"Intet valgt"},"disableUpdates":false,"type":"text"}},{"type":"shape","id":"af838b95-b99f-4983-aa46-b8cde4844761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c6312a4a-149e-4d27-a6c5-696c2a9ce1c0","elementConfiguration":{"inheritDimensions":"inheritWidth","width":"1.91 cm","binding":"UserProfile.Office.LogoH_PP_DCU","disableUpdates":false,"type":"image"}},{"type":"shape","id":"ae398d26-4441-4b75-b542-85b20b5c7463","elementConfiguration":{"inheritDimensions":"inheritNone","width":"6.05 cm","height":"1.9 cm","binding":"UserProfile.EkstraLogo.ExtraLogoSix_PP_DCU_{{DocumentLanguage}}","disableUpdates":false,"type":"image"}},{"type":"shape","id":"c88d4356-6041-4df6-a902-cc7a886fdcf1","elementConfiguration":{"binding":"Form.PresentationTitle","disableUpdates":false,"type":"text"}},{"type":"shape","id":"b97b4f2c-64f8-40a1-a174-27225f91f573","elementConfiguration":{"inheritDimensions":"inheritNone","width":"3.68 cm","height":"1.17 cm","binding":"UserProfile.EkstraLogo.ExtraLogoPPNEGDCU_{{DocumentLanguage}}","disableUpdates":false,"type":"image"}},{"type":"shape","id":"35288944-1d84-45f6-9b55-92758690a446","elementConfiguration":{"binding":"UserProfile.Name","visibility":{"action":"hide","binding":"Form.Manuel_dato","operator":"notEquals","compareValue":""},"disableUpdates":false,"type":"text"}},{"type":"shape","id":"b141daaa-969a-4aaa-9db9-9a42c2c67c85","elementConfiguration":{"binding":"Form.Manuel_dato","visibility":{"action":"hide","operator":"equals","compareValue":""},"disableUpdates":false,"type":"text"}},{"type":"shape","id":"94b4ff8f-f326-4ea0-9a72-6861af9808b3","elementConfiguration":{"binding":"UserProfile.Office.Virksomhed_{{DocumentLanguage}}","disableUpdates":false,"type":"text"}},{"type":"shape","id":"4f474212-38fe-4ad7-bee7-e9ebbebc1e60","elementConfiguration":{"binding":"UserProfile.CenterFreeText","visibility":{"action":"hide","binding":"UserProfile.Centers.CenterUI","operator":"notEquals","compareValue":"Intet valgt"},"disableUpdates":false,"type":"text"}},{"type":"shape","id":"b22b6c03-91b8-46b5-8d77-77df52cd3af0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754ba77f-b5da-4407-8656-57c79a8ea610","elementConfiguration":{"inheritDimensions":"inheritWidth","width":"1.91 cm","binding":"UserProfile.Office.LogoH_PP_DCU","disableUpdates":false,"type":"image"}},{"type":"shape","id":"b97bf33d-37d9-47b5-8bdc-92df3bf556e5","elementConfiguration":{"inheritDimensions":"inheritWidth","width":"1.91 cm","binding":"UserProfile.Office.LogoH_PP_DCU","disableUpdates":false,"type":"image"}},{"type":"shape","id":"12b7e618-099b-4a01-a929-2cb0d8160d79","elementConfiguration":{"inheritDimensions":"inheritNone","width":"6.05 cm","height":"1.9 cm","binding":"UserProfile.EkstraLogo.ExtraLogoSixNEG_PP_DCU_{{DocumentLanguage}}","disableUpdates":false,"type":"image"}},{"type":"shape","id":"9d85681e-749c-49c4-8029-cc3feee2bebe","elementConfiguration":{"binding":"Form.PresentationTitle","disableUpdates":false,"type":"text"}},{"type":"shape","id":"a276f66a-5d41-40dc-a79a-c756db751065","elementConfiguration":{"binding":"UserProfile.Name","visibility":{"action":"hide","binding":"Form.Manuel_dato","operator":"notEquals","compareValue":""},"disableUpdates":false,"type":"text"}},{"type":"shape","id":"e3683ad2-6ad8-4fde-aa8e-d50d21fb051e","elementConfiguration":{"binding":"Form.Manuel_dato","visibility":{"action":"hide","operator":"equals","compareValue":""},"disableUpdates":false,"type":"text"}},{"type":"shape","id":"8600cc00-2448-45cc-9acd-e5eb0c1b8081","elementConfiguration":{"inheritDimensions":"inheritNone","width":"3.68 cm","height":"1.17 cm","binding":"UserProfile.EkstraLogo.ExtraLogoPPNEGDCU_{{DocumentLanguage}}","disableUpdates":false,"type":"image"}},{"type":"shape","id":"51830862-0536-4e56-90ae-fee84bc61f81","elementConfiguration":{"binding":"UserProfile.Office.Virksomhed_{{DocumentLanguage}}","disableUpdates":false,"type":"text"}},{"type":"shape","id":"18398cbd-193b-42fe-bdc3-c5095b49f3ed","elementConfiguration":{"binding":"UserProfile.CenterFreeText","visibility":{"action":"hide","binding":"UserProfile.Centers.CenterUI","operator":"notEquals","compareValue":"Intet valgt","compareValues":[""]},"disableUpdates":false,"type":"text"}},{"type":"shape","id":"8a6c59b8-c9ca-4dff-ae28-0317d0217a31","elementConfiguration":{"binding":"UserProfile.Centers.Center_{{DocumentLanguage}}","visibility":{"action":"hide","binding":"UserProfile.Centers.CenterUI","operator":"equals","compareValue":"Intet valgt"},"disableUpdates":false,"type":"text"}},{"type":"shape","id":"dd8999be-8a2f-4230-b978-4dda384fd0b2","elementConfiguration":{"inheritDimensions":"inheritWidth","width":"1.91 cm","binding":"UserProfile.Office.LogoH_PP_DCU","disableUpdates":false,"type":"image"}},{"type":"shape","id":"36afc9fd-4b81-4160-9272-db073a46b71d","elementConfiguration":{"inheritDimensions":"inheritNone","width":"6.05 cm","height":"1.9 cm","binding":"UserProfile.EkstraLogo.ExtraLogoSix_PP_DCU_{{DocumentLanguage}}","disableUpdates":false,"type":"image"}},{"type":"shape","id":"27b20f65-8ba2-42fa-b63d-968dde996dcb","elementConfiguration":{"inheritDimensions":"inheritNone","width":"3.68 cm","height":"1.17 cm","binding":"UserProfile.EkstraLogo.ExtraLogoPPDCU_{{DocumentLanguage}}","disableUpdates":false,"type":"image"}},{"type":"shape","id":"85537f41-bcbc-4774-9249-57bf650969fe","elementConfiguration":{"binding":"Form.PresentationTitle","disableUpdates":false,"type":"text"}},{"type":"shape","id":"ea9065ea-7ad5-4e67-bd7d-7656af2675ab","elementConfiguration":{"binding":"UserProfile.Name","visibility":{"action":"hide","binding":"Form.Manuel_dato","operator":"notEquals","compareValue":""},"disableUpdates":false,"type":"text"}},{"type":"shape","id":"bb229a5c-9ee4-42e9-83ad-5d405387a2ab","elementConfiguration":{"binding":"Form.Manuel_dato","visibility":{"action":"hide","operator":"equals","compareValue":""},"disableUpdates":false,"type":"text"}},{"type":"shape","id":"313a50ef-b5b1-43f4-8830-3fbb79ec8ad7","elementConfiguration":{"binding":"UserProfile.Office.Virksomhed_{{DocumentLanguage}}","disableUpdates":false,"type":"text"}},{"type":"shape","id":"1ca83e5a-0006-43da-92b9-b3a1f235adce","elementConfiguration":{"binding":"UserProfile.CenterFreeText","visibility":{"action":"hide","binding":"UserProfile.Centers.CenterUI","operator":"notEquals","compareValue":"Intet valgt"},"disableUpdates":false,"type":"text"}},{"type":"shape","id":"63a80829-494d-49a6-8da2-ad238e3d53bf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ab51f406-5e1f-4a9d-a7fa-d83b66642b4e","elementConfiguration":{"inheritDimensions":"inheritWidth","width":"1.91 cm","binding":"UserProfile.Office.LogoH_PP_DCU","disableUpdates":false,"type":"image"}},{"type":"shape","id":"c3caf340-1be4-4788-ad53-cd0ba5b62563","elementConfiguration":{"binding":"Form.PresentationTitle","disableUpdates":false,"type":"text"}},{"type":"shape","id":"c96db0a3-12c1-4c15-8c64-e6ce256918ea","elementConfiguration":{"binding":"UserProfile.Office.Virksomhed_{{DocumentLanguage}}","disableUpdates":false,"type":"text"}},{"type":"shape","id":"af5a15c6-05b1-4315-82f8-6c4ba128357a","elementConfiguration":{"binding":"UserProfile.CenterFreeText","visibility":{"action":"hide","binding":"UserProfile.Centers.CenterUI","operator":"notEquals","compareValue":"Intet valgt","compareValues":[""]},"disableUpdates":false,"type":"text"}},{"type":"shape","id":"85844513-7656-40aa-949a-dea4ada31c33","elementConfiguration":{"binding":"UserProfile.Centers.Center_{{DocumentLanguage}}","visibility":{"action":"hide","binding":"UserProfile.Centers.CenterUI","operator":"equals","compareValue":"Intet valgt"},"disableUpdates":false,"type":"text"}},{"type":"shape","id":"27c1e5a0-fdcb-4f0f-8524-da39351347fb","elementConfiguration":{"inheritDimensions":"inheritWidth","width":"1.91 cm","binding":"UserProfile.Office.LogoH_PP_DCU","disableUpdates":false,"type":"image"}},{"type":"shape","id":"b61d8fda-c831-4421-9223-1b861fafda37","elementConfiguration":{"inheritDimensions":"inheritNone","width":"6.05 cm","height":"1.9 cm","binding":"UserProfile.EkstraLogo.ExtraLogoSix_PP_DCU_{{DocumentLanguage}}","disableUpdates":false,"type":"image"}},{"type":"shape","id":"45f78145-74a6-48bb-a750-eb9ed699130f","elementConfiguration":{"inheritDimensions":"inheritNone","width":"3.68 cm","height":"1.17 cm","binding":"UserProfile.EkstraLogo.ExtraLogoPPDCU_{{DocumentLanguage}}","disableUpdates":false,"type":"image"}},{"type":"shape","id":"408ed52f-0fe7-4550-a519-4760842ba231","elementConfiguration":{"binding":"Form.PresentationTitle","disableUpdates":false,"type":"text"}},{"type":"shape","id":"907e693b-46f2-4fd4-a613-08bd3f8323ed","elementConfiguration":{"binding":"UserProfile.Name","visibility":{"action":"hide","binding":"Form.Manuel_dato","operator":"notEquals","compareValue":""},"disableUpdates":false,"type":"text"}},{"type":"shape","id":"d715f124-85b4-4e0c-87b2-1f79bf7a84de","elementConfiguration":{"binding":"Form.Manuel_dato","visibility":{"action":"hide","operator":"equals","compareValue":""},"disableUpdates":false,"type":"text"}},{"type":"shape","id":"ddee8dde-d2dd-42fb-9346-bcb30946e644","elementConfiguration":{"binding":"UserProfile.Office.Virksomhed_{{DocumentLanguage}}","disableUpdates":false,"type":"text"}},{"type":"shape","id":"ea4c597f-fead-47a2-af7e-26ad05e2ae76","elementConfiguration":{"binding":"UserProfile.CenterFreeText","visibility":{"action":"hide","binding":"UserProfile.Centers.CenterUI","operator":"notEquals","compareValue":"Intet valgt"},"disableUpdates":false,"type":"text"}},{"type":"shape","id":"6d7e9ced-43e8-4ece-b46e-96dd1c9b1ca3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172ade11-9174-4c3e-9ef7-7cdfe1c3a4f4","elementConfiguration":{"inheritDimensions":"inheritWidth","width":"1.91 cm","binding":"UserProfile.Office.LogoH_PP_DCU","disableUpdates":false,"type":"image"}},{"type":"shape","id":"6bd99b76-8680-4f8e-a00c-82cd413f3e62","elementConfiguration":{"inheritDimensions":"inheritNone","width":"6.05 cm","height":"1.9 cm","binding":"UserProfile.EkstraLogo.ExtraLogoSixNEG_PP_DCU_{{DocumentLanguage}}","disableUpdates":false,"type":"image"}},{"type":"shape","id":"9a92641d-bfd9-4c7c-ae9a-4603afc87d93","elementConfiguration":{"binding":"Form.PresentationTitle","disableUpdates":false,"type":"text"}},{"type":"shape","id":"c96a9419-0e49-40e6-8692-87967ac59269","elementConfiguration":{"binding":"UserProfile.Name","visibility":{"action":"hide","binding":"Form.Manuel_dato","operator":"notEquals","compareValue":""},"disableUpdates":false,"type":"text"}},{"type":"shape","id":"33a11270-00eb-42be-936b-8be4d533b310","elementConfiguration":{"binding":"Form.Manuel_dato","visibility":{"action":"hide","operator":"equals","compareValue":""},"disableUpdates":false,"type":"text"}},{"type":"shape","id":"8ddb3e2b-ae23-464f-a7bf-6b7e940a5b74","elementConfiguration":{"inheritDimensions":"inheritNone","width":"3.68 cm","height":"1.17 cm","binding":"UserProfile.EkstraLogo.ExtraLogoPPNEGDCU_{{DocumentLanguage}}","disableUpdates":false,"type":"image"}},{"type":"shape","id":"377d1c72-b049-4b11-9e66-660a83b52683","elementConfiguration":{"binding":"UserProfile.Office.Virksomhed_{{DocumentLanguage}}","disableUpdates":false,"type":"text"}},{"type":"shape","id":"2778ea99-887c-4a7d-bee2-3d00a52ae38e","elementConfiguration":{"binding":"UserProfile.CenterFreeText","visibility":{"action":"hide","binding":"UserProfile.Centers.CenterUI","operator":"notEquals","compareValue":"Intet valgt","compareValues":[""]},"disableUpdates":false,"type":"text"}},{"type":"shape","id":"f3dbc2b8-a705-417a-b6b2-dfda6a9c5772","elementConfiguration":{"binding":"UserProfile.Centers.Center_{{DocumentLanguage}}","visibility":{"action":"hide","binding":"UserProfile.Centers.CenterUI","operator":"equals","compareValue":"Intet valgt"},"disableUpdates":false,"type":"text"}},{"type":"shape","id":"ddef0933-ac9f-49b6-a038-f6bdef244d03","elementConfiguration":{"inheritDimensions":"inheritWidth","width":"1.91 cm","binding":"UserProfile.Office.LogoH_PP_DCU","disableUpdates":false,"type":"image"}}],"transformationConfigurations":[{"colorTheme":"{{UserProfile.Office.ApplyColorTheme}}","originalColorThemeXml":"<a:clrScheme name=\"Region Hovedstaden Darkblue\" xmlns:a=\"http://schemas.openxmlformats.org/drawingml/2006/main\"><a:dk1><a:srgbClr val=\"333333\" /></a:dk1><a:lt1><a:srgbClr val=\"FFFFFF\" /></a:lt1><a:dk2><a:srgbClr val=\"575757\" /></a:dk2><a:lt2><a:srgbClr val=\"CCD4DD\" /></a:lt2><a:accent1><a:srgbClr val=\"99A8BB\" /></a:accent1><a:accent2><a:srgbClr val=\"333333\" /></a:accent2><a:accent3><a:srgbClr val=\"4D6787\" /></a:accent3><a:accent4><a:srgbClr val=\"666666\" /></a:accent4><a:accent5><a:srgbClr val=\"193C65\" /></a:accent5><a:accent6><a:srgbClr val=\"999999\" /></a:accent6><a:hlink><a:srgbClr val=\"193C65\" /></a:hlink><a:folHlink><a:srgbClr val=\"808080\" /></a:folHlink></a:clrScheme>","disableUpdates":false,"type":"colorTheme"}],"templateName":"","templateDescription":"","enableDocumentContentUpdater":true,"version":"1.3"}]]></TemplafyTemplateConfiguration>
</file>

<file path=customXml/item11.xml><?xml version="1.0" encoding="utf-8"?>
<TemplafySlideFormConfiguration><![CDATA[{"formFields":[],"formDataEntries":[]}]]></TemplafySlideFormConfiguration>
</file>

<file path=customXml/item12.xml><?xml version="1.0" encoding="utf-8"?>
<TemplafySlideTemplateConfiguration><![CDATA[{"documentContentValidatorConfiguration":{"enableDocumentContentValidator":false,"documentContentValidatorVersion":0},"elementsMetadata":[],"slideId":"638162111424633335","enableDocumentContentUpdater":true,"version":"1.3"}]]></TemplafySlideTemplateConfiguration>
</file>

<file path=customXml/item13.xml><?xml version="1.0" encoding="utf-8"?>
<TemplafySlideTemplateConfiguration><![CDATA[{"documentContentValidatorConfiguration":{"enableDocumentContentValidator":false,"documentContentValidatorVersion":0},"elementsMetadata":[],"slideId":"638211335962826521","enableDocumentContentUpdater":true,"version":"1.3"}]]></TemplafySlideTemplateConfiguration>
</file>

<file path=customXml/item14.xml><?xml version="1.0" encoding="utf-8"?>
<TemplafySlideTemplateConfiguration><![CDATA[{"documentContentValidatorConfiguration":{"enableDocumentContentValidator":false,"documentContentValidatorVersion":0},"elementsMetadata":[],"slideId":"638211335962357759","enableDocumentContentUpdater":true,"version":"1.3"}]]></TemplafySlideTemplateConfiguration>
</file>

<file path=customXml/item15.xml><?xml version="1.0" encoding="utf-8"?>
<TemplafySlideTemplateConfiguration><![CDATA[{"documentContentValidatorConfiguration":{"enableDocumentContentValidator":false,"documentContentValidatorVersion":0},"elementsMetadata":[],"slideId":"637105359336269917","enableDocumentContentUpdater":true,"version":"1.3"}]]></TemplafySlideTemplateConfiguration>
</file>

<file path=customXml/item16.xml><?xml version="1.0" encoding="utf-8"?>
<TemplafySlideFormConfiguration><![CDATA[{"formFields":[],"formDataEntries":[]}]]></TemplafySlideFormConfiguration>
</file>

<file path=customXml/item17.xml><?xml version="1.0" encoding="utf-8"?>
<TemplafySlideFormConfiguration><![CDATA[{"formFields":[],"formDataEntries":[]}]]></TemplafySlideFormConfiguration>
</file>

<file path=customXml/item18.xml><?xml version="1.0" encoding="utf-8"?>
<TemplafySlideFormConfiguration><![CDATA[{"formFields":[],"formDataEntries":[]}]]></TemplafySlideFormConfiguration>
</file>

<file path=customXml/item19.xml><?xml version="1.0" encoding="utf-8"?>
<TemplafySlideFormConfiguration><![CDATA[{"formFields":[],"formDataEntries":[]}]]></TemplafySlideFormConfiguration>
</file>

<file path=customXml/item2.xml><?xml version="1.0" encoding="utf-8"?>
<TemplafySlideFormConfiguration><![CDATA[{"formFields":[],"formDataEntries":[]}]]></TemplafySlideFormConfiguration>
</file>

<file path=customXml/item20.xml><?xml version="1.0" encoding="utf-8"?>
<TemplafySlideFormConfiguration><![CDATA[{"formFields":[],"formDataEntries":[]}]]></TemplafySlideFormConfiguration>
</file>

<file path=customXml/item21.xml><?xml version="1.0" encoding="utf-8"?>
<TemplafySlideFormConfiguration><![CDATA[{"formFields":[],"formDataEntries":[]}]]></TemplafySlideFormConfiguration>
</file>

<file path=customXml/item22.xml><?xml version="1.0" encoding="utf-8"?>
<TemplafySlideFormConfiguration><![CDATA[{"formFields":[],"formDataEntries":[]}]]></TemplafySlideFormConfiguration>
</file>

<file path=customXml/item23.xml><?xml version="1.0" encoding="utf-8"?>
<TemplafySlideTemplateConfiguration><![CDATA[{"documentContentValidatorConfiguration":{"enableDocumentContentValidator":false,"documentContentValidatorVersion":0},"elementsMetadata":[],"slideId":"638211335962045245","enableDocumentContentUpdater":true,"version":"1.3"}]]></TemplafySlideTemplateConfiguration>
</file>

<file path=customXml/item24.xml><?xml version="1.0" encoding="utf-8"?>
<TemplafySlideFormConfiguration><![CDATA[{"formFields":[],"formDataEntries":[]}]]></TemplafySlideFormConfiguration>
</file>

<file path=customXml/item25.xml><?xml version="1.0" encoding="utf-8"?>
<TemplafySlideTemplateConfiguration><![CDATA[{"documentContentValidatorConfiguration":{"enableDocumentContentValidator":false,"documentContentValidatorVersion":0},"elementsMetadata":[],"slideId":"638162111427289700","enableDocumentContentUpdater":true,"version":"1.3"}]]></TemplafySlideTemplateConfiguration>
</file>

<file path=customXml/item26.xml><?xml version="1.0" encoding="utf-8"?>
<TemplafySlideFormConfiguration><![CDATA[{"formFields":[],"formDataEntries":[]}]]></TemplafySlideFormConfiguration>
</file>

<file path=customXml/item27.xml><?xml version="1.0" encoding="utf-8"?>
<TemplafySlideTemplateConfiguration><![CDATA[{"documentContentValidatorConfiguration":{"enableDocumentContentValidator":false,"documentContentValidatorVersion":0},"elementsMetadata":[],"slideId":"638211335964076568","enableDocumentContentUpdater":true,"version":"1.3"}]]></TemplafySlideTemplateConfiguration>
</file>

<file path=customXml/item28.xml><?xml version="1.0" encoding="utf-8"?>
<TemplafySlideTemplateConfiguration><![CDATA[{"documentContentValidatorConfiguration":{"enableDocumentContentValidator":false,"documentContentValidatorVersion":0},"elementsMetadata":[],"slideId":"638211335964389074","enableDocumentContentUpdater":true,"version":"1.3"}]]></TemplafySlideTemplateConfiguration>
</file>

<file path=customXml/item29.xml><?xml version="1.0" encoding="utf-8"?>
<TemplafyFormConfiguration><![CDATA[{"formFields":[{"required":false,"placeholder":"Præsentationens titel/beskrivelse (venstre sidefod)","lines":0,"helpTexts":{"prefix":"","postfix":""},"spacing":{},"type":"textBox","name":"PresentationTitle","label":"Titel/beskrivelse","fullyQualifiedName":"PresentationTitle"},{"required":false,"placeholder":"","lines":0,"helpTexts":{"prefix":"Indsæt ønsket dato (fjerner brugernavnet)","postfix":""},"spacing":{},"type":"textBox","name":"Manuel_dato","label":"Dato","fullyQualifiedName":"Manuel_dato"}],"formDataEntries":[]}]]></TemplafyFormConfiguration>
</file>

<file path=customXml/item3.xml><?xml version="1.0" encoding="utf-8"?>
<TemplafySlideTemplateConfiguration><![CDATA[{"documentContentValidatorConfiguration":{"enableDocumentContentValidator":false,"documentContentValidatorVersion":0},"elementsMetadata":[],"slideId":"638211335962670252","enableDocumentContentUpdater":true,"version":"1.3"}]]></TemplafySlideTemplateConfiguration>
</file>

<file path=customXml/item30.xml><?xml version="1.0" encoding="utf-8"?>
<TemplafySlideFormConfiguration><![CDATA[{"formFields":[],"formDataEntries":[]}]]></TemplafySlideFormConfiguration>
</file>

<file path=customXml/item31.xml><?xml version="1.0" encoding="utf-8"?>
<TemplafySlideFormConfiguration><![CDATA[{"formFields":[],"formDataEntries":[]}]]></TemplafySlideFormConfiguration>
</file>

<file path=customXml/item32.xml><?xml version="1.0" encoding="utf-8"?>
<TemplafySlideTemplateConfiguration><![CDATA[{"documentContentValidatorConfiguration":{"enableDocumentContentValidator":false,"documentContentValidatorVersion":0},"elementsMetadata":[],"slideId":"638211335962045245","enableDocumentContentUpdater":true,"version":"1.3"}]]></TemplafySlideTemplateConfiguration>
</file>

<file path=customXml/item33.xml><?xml version="1.0" encoding="utf-8"?>
<TemplafySlideTemplateConfiguration><![CDATA[{"documentContentValidatorConfiguration":{"enableDocumentContentValidator":false,"documentContentValidatorVersion":0},"elementsMetadata":[],"slideId":"638211335964545337","enableDocumentContentUpdater":true,"version":"1.3"}]]></TemplafySlideTemplateConfiguration>
</file>

<file path=customXml/item34.xml><?xml version="1.0" encoding="utf-8"?>
<TemplafySlideFormConfiguration><![CDATA[{"formFields":[],"formDataEntries":[]}]]></TemplafySlideFormConfiguration>
</file>

<file path=customXml/item35.xml><?xml version="1.0" encoding="utf-8"?>
<TemplafySlideFormConfiguration><![CDATA[{"formFields":[],"formDataEntries":[]}]]></TemplafySlideFormConfiguration>
</file>

<file path=customXml/item36.xml><?xml version="1.0" encoding="utf-8"?>
<TemplafySlideTemplateConfiguration><![CDATA[{"documentContentValidatorConfiguration":{"enableDocumentContentValidator":false,"documentContentValidatorVersion":0},"elementsMetadata":[],"slideId":"638211335962045245","enableDocumentContentUpdater":true,"version":"1.3"}]]></TemplafySlideTemplateConfiguration>
</file>

<file path=customXml/item37.xml><?xml version="1.0" encoding="utf-8"?>
<TemplafySlideFormConfiguration><![CDATA[{"formFields":[],"formDataEntries":[]}]]></TemplafySlideFormConfiguration>
</file>

<file path=customXml/item38.xml><?xml version="1.0" encoding="utf-8"?>
<TemplafySlideFormConfiguration><![CDATA[{"formFields":[],"formDataEntries":[]}]]></TemplafySlideFormConfiguration>
</file>

<file path=customXml/item39.xml><?xml version="1.0" encoding="utf-8"?>
<TemplafySlideTemplateConfiguration><![CDATA[{"documentContentValidatorConfiguration":{"enableDocumentContentValidator":false,"documentContentValidatorVersion":0},"elementsMetadata":[],"slideId":"638211335964857839","enableDocumentContentUpdater":true,"version":"1.3"}]]></TemplafySlideTemplateConfiguration>
</file>

<file path=customXml/item4.xml><?xml version="1.0" encoding="utf-8"?>
<TemplafySlideTemplateConfiguration><![CDATA[{"documentContentValidatorConfiguration":{"enableDocumentContentValidator":false,"documentContentValidatorVersion":0},"elementsMetadata":[],"slideId":"638211335962045245","enableDocumentContentUpdater":true,"version":"1.3"}]]></TemplafySlideTemplateConfiguration>
</file>

<file path=customXml/item40.xml><?xml version="1.0" encoding="utf-8"?>
<TemplafySlideTemplateConfiguration><![CDATA[{"documentContentValidatorConfiguration":{"enableDocumentContentValidator":false,"documentContentValidatorVersion":0},"elementsMetadata":[],"slideId":"638162111425883511","enableDocumentContentUpdater":true,"version":"1.3"}]]></TemplafySlideTemplateConfiguration>
</file>

<file path=customXml/item5.xml><?xml version="1.0" encoding="utf-8"?>
<TemplafySlideTemplateConfiguration><![CDATA[{"documentContentValidatorConfiguration":{"enableDocumentContentValidator":false,"documentContentValidatorVersion":0},"elementsMetadata":[],"slideId":"638211335964232822","enableDocumentContentUpdater":true,"version":"1.3"}]]></TemplafySlideTemplateConfiguration>
</file>

<file path=customXml/item6.xml><?xml version="1.0" encoding="utf-8"?>
<TemplafySlideTemplateConfiguration><![CDATA[{"documentContentValidatorConfiguration":{"enableDocumentContentValidator":false,"documentContentValidatorVersion":0},"elementsMetadata":[],"slideId":"638162111427289700","enableDocumentContentUpdater":true,"version":"1.3"}]]></TemplafySlideTemplate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TemplateConfiguration><![CDATA[{"documentContentValidatorConfiguration":{"enableDocumentContentValidator":false,"documentContentValidatorVersion":0},"elementsMetadata":[],"slideId":"638162111424945870","enableDocumentContentUpdater":true,"version":"1.3"}]]></TemplafySlideTemplateConfiguration>
</file>

<file path=customXml/item9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FE8CA4EF-3E3B-4264-A8B7-817DBC452C77}">
  <ds:schemaRefs/>
</ds:datastoreItem>
</file>

<file path=customXml/itemProps10.xml><?xml version="1.0" encoding="utf-8"?>
<ds:datastoreItem xmlns:ds="http://schemas.openxmlformats.org/officeDocument/2006/customXml" ds:itemID="{978984FF-6C25-4FD4-85EA-2F9586C8CA61}">
  <ds:schemaRefs/>
</ds:datastoreItem>
</file>

<file path=customXml/itemProps11.xml><?xml version="1.0" encoding="utf-8"?>
<ds:datastoreItem xmlns:ds="http://schemas.openxmlformats.org/officeDocument/2006/customXml" ds:itemID="{3FDD76B3-8DCE-4F66-9865-41185F69EF10}">
  <ds:schemaRefs/>
</ds:datastoreItem>
</file>

<file path=customXml/itemProps12.xml><?xml version="1.0" encoding="utf-8"?>
<ds:datastoreItem xmlns:ds="http://schemas.openxmlformats.org/officeDocument/2006/customXml" ds:itemID="{C3179029-E259-48BA-A880-C4319617920A}">
  <ds:schemaRefs/>
</ds:datastoreItem>
</file>

<file path=customXml/itemProps13.xml><?xml version="1.0" encoding="utf-8"?>
<ds:datastoreItem xmlns:ds="http://schemas.openxmlformats.org/officeDocument/2006/customXml" ds:itemID="{4CF60CBE-A81E-469D-A578-92EFE4A4D398}">
  <ds:schemaRefs/>
</ds:datastoreItem>
</file>

<file path=customXml/itemProps14.xml><?xml version="1.0" encoding="utf-8"?>
<ds:datastoreItem xmlns:ds="http://schemas.openxmlformats.org/officeDocument/2006/customXml" ds:itemID="{9512CB5E-4E20-4C2B-BC8B-D4E0438A535A}">
  <ds:schemaRefs/>
</ds:datastoreItem>
</file>

<file path=customXml/itemProps15.xml><?xml version="1.0" encoding="utf-8"?>
<ds:datastoreItem xmlns:ds="http://schemas.openxmlformats.org/officeDocument/2006/customXml" ds:itemID="{026957DE-A263-4C3E-96D4-107DEBA1D471}">
  <ds:schemaRefs/>
</ds:datastoreItem>
</file>

<file path=customXml/itemProps16.xml><?xml version="1.0" encoding="utf-8"?>
<ds:datastoreItem xmlns:ds="http://schemas.openxmlformats.org/officeDocument/2006/customXml" ds:itemID="{CBEB97E1-3657-4D4D-9A7A-E5D4DBF82E84}">
  <ds:schemaRefs/>
</ds:datastoreItem>
</file>

<file path=customXml/itemProps17.xml><?xml version="1.0" encoding="utf-8"?>
<ds:datastoreItem xmlns:ds="http://schemas.openxmlformats.org/officeDocument/2006/customXml" ds:itemID="{79FFF025-361B-4650-BF10-3772F49D67B8}">
  <ds:schemaRefs/>
</ds:datastoreItem>
</file>

<file path=customXml/itemProps18.xml><?xml version="1.0" encoding="utf-8"?>
<ds:datastoreItem xmlns:ds="http://schemas.openxmlformats.org/officeDocument/2006/customXml" ds:itemID="{6FE2D7E4-B696-4006-8892-9409D8387B39}">
  <ds:schemaRefs/>
</ds:datastoreItem>
</file>

<file path=customXml/itemProps19.xml><?xml version="1.0" encoding="utf-8"?>
<ds:datastoreItem xmlns:ds="http://schemas.openxmlformats.org/officeDocument/2006/customXml" ds:itemID="{8131C1EA-7687-46FD-9CD0-747DC8A645E9}">
  <ds:schemaRefs/>
</ds:datastoreItem>
</file>

<file path=customXml/itemProps2.xml><?xml version="1.0" encoding="utf-8"?>
<ds:datastoreItem xmlns:ds="http://schemas.openxmlformats.org/officeDocument/2006/customXml" ds:itemID="{5444C8D5-C246-4AEB-AABF-565CA54ECDC5}">
  <ds:schemaRefs/>
</ds:datastoreItem>
</file>

<file path=customXml/itemProps20.xml><?xml version="1.0" encoding="utf-8"?>
<ds:datastoreItem xmlns:ds="http://schemas.openxmlformats.org/officeDocument/2006/customXml" ds:itemID="{F8C70F6D-5A37-440F-B5DD-2F3EC2472A9E}">
  <ds:schemaRefs/>
</ds:datastoreItem>
</file>

<file path=customXml/itemProps21.xml><?xml version="1.0" encoding="utf-8"?>
<ds:datastoreItem xmlns:ds="http://schemas.openxmlformats.org/officeDocument/2006/customXml" ds:itemID="{240D705B-94E2-4FD3-86A8-20CDFE0BC126}">
  <ds:schemaRefs/>
</ds:datastoreItem>
</file>

<file path=customXml/itemProps22.xml><?xml version="1.0" encoding="utf-8"?>
<ds:datastoreItem xmlns:ds="http://schemas.openxmlformats.org/officeDocument/2006/customXml" ds:itemID="{AE05F3DA-5DF0-4E1F-A142-AC06AF09ED58}">
  <ds:schemaRefs/>
</ds:datastoreItem>
</file>

<file path=customXml/itemProps23.xml><?xml version="1.0" encoding="utf-8"?>
<ds:datastoreItem xmlns:ds="http://schemas.openxmlformats.org/officeDocument/2006/customXml" ds:itemID="{8100465B-6918-42AC-B98B-1B0D90572277}">
  <ds:schemaRefs/>
</ds:datastoreItem>
</file>

<file path=customXml/itemProps24.xml><?xml version="1.0" encoding="utf-8"?>
<ds:datastoreItem xmlns:ds="http://schemas.openxmlformats.org/officeDocument/2006/customXml" ds:itemID="{262330D0-72AE-4113-AEEA-627C068177A3}">
  <ds:schemaRefs/>
</ds:datastoreItem>
</file>

<file path=customXml/itemProps25.xml><?xml version="1.0" encoding="utf-8"?>
<ds:datastoreItem xmlns:ds="http://schemas.openxmlformats.org/officeDocument/2006/customXml" ds:itemID="{FE7F2621-E530-4A3F-93AE-A70AC4BE14B4}">
  <ds:schemaRefs/>
</ds:datastoreItem>
</file>

<file path=customXml/itemProps26.xml><?xml version="1.0" encoding="utf-8"?>
<ds:datastoreItem xmlns:ds="http://schemas.openxmlformats.org/officeDocument/2006/customXml" ds:itemID="{4B3C68D3-0833-49FB-BBDE-F926C2E8AB55}">
  <ds:schemaRefs/>
</ds:datastoreItem>
</file>

<file path=customXml/itemProps27.xml><?xml version="1.0" encoding="utf-8"?>
<ds:datastoreItem xmlns:ds="http://schemas.openxmlformats.org/officeDocument/2006/customXml" ds:itemID="{8FF423A2-6938-4C36-A79A-55155BE6B46A}">
  <ds:schemaRefs/>
</ds:datastoreItem>
</file>

<file path=customXml/itemProps28.xml><?xml version="1.0" encoding="utf-8"?>
<ds:datastoreItem xmlns:ds="http://schemas.openxmlformats.org/officeDocument/2006/customXml" ds:itemID="{83D1AF27-ED95-4FB4-99CE-186987D4852B}">
  <ds:schemaRefs/>
</ds:datastoreItem>
</file>

<file path=customXml/itemProps29.xml><?xml version="1.0" encoding="utf-8"?>
<ds:datastoreItem xmlns:ds="http://schemas.openxmlformats.org/officeDocument/2006/customXml" ds:itemID="{B0D2E709-FA3C-4E2D-A1F5-DD257C406372}">
  <ds:schemaRefs/>
</ds:datastoreItem>
</file>

<file path=customXml/itemProps3.xml><?xml version="1.0" encoding="utf-8"?>
<ds:datastoreItem xmlns:ds="http://schemas.openxmlformats.org/officeDocument/2006/customXml" ds:itemID="{426A5DE6-279E-4BAB-AE39-0246A47C0A7E}">
  <ds:schemaRefs/>
</ds:datastoreItem>
</file>

<file path=customXml/itemProps30.xml><?xml version="1.0" encoding="utf-8"?>
<ds:datastoreItem xmlns:ds="http://schemas.openxmlformats.org/officeDocument/2006/customXml" ds:itemID="{BBBCA9E7-3CA3-4D50-99DB-F2203F0B9D46}">
  <ds:schemaRefs/>
</ds:datastoreItem>
</file>

<file path=customXml/itemProps31.xml><?xml version="1.0" encoding="utf-8"?>
<ds:datastoreItem xmlns:ds="http://schemas.openxmlformats.org/officeDocument/2006/customXml" ds:itemID="{BE8F26EB-1153-4B98-AAC3-D117DA0F337D}">
  <ds:schemaRefs/>
</ds:datastoreItem>
</file>

<file path=customXml/itemProps32.xml><?xml version="1.0" encoding="utf-8"?>
<ds:datastoreItem xmlns:ds="http://schemas.openxmlformats.org/officeDocument/2006/customXml" ds:itemID="{E694A458-CD7C-4942-8899-E2F779ED696B}">
  <ds:schemaRefs/>
</ds:datastoreItem>
</file>

<file path=customXml/itemProps33.xml><?xml version="1.0" encoding="utf-8"?>
<ds:datastoreItem xmlns:ds="http://schemas.openxmlformats.org/officeDocument/2006/customXml" ds:itemID="{AA7062A8-D5C6-4B6E-9931-610CC3889AF7}">
  <ds:schemaRefs/>
</ds:datastoreItem>
</file>

<file path=customXml/itemProps34.xml><?xml version="1.0" encoding="utf-8"?>
<ds:datastoreItem xmlns:ds="http://schemas.openxmlformats.org/officeDocument/2006/customXml" ds:itemID="{9E91C286-3290-4F33-929F-3ADA19C6840E}">
  <ds:schemaRefs/>
</ds:datastoreItem>
</file>

<file path=customXml/itemProps35.xml><?xml version="1.0" encoding="utf-8"?>
<ds:datastoreItem xmlns:ds="http://schemas.openxmlformats.org/officeDocument/2006/customXml" ds:itemID="{8684F665-CA13-4CB3-8591-139CA7A8FC29}">
  <ds:schemaRefs/>
</ds:datastoreItem>
</file>

<file path=customXml/itemProps36.xml><?xml version="1.0" encoding="utf-8"?>
<ds:datastoreItem xmlns:ds="http://schemas.openxmlformats.org/officeDocument/2006/customXml" ds:itemID="{AC83BB91-70AF-4372-B488-F6F658E99B99}">
  <ds:schemaRefs/>
</ds:datastoreItem>
</file>

<file path=customXml/itemProps37.xml><?xml version="1.0" encoding="utf-8"?>
<ds:datastoreItem xmlns:ds="http://schemas.openxmlformats.org/officeDocument/2006/customXml" ds:itemID="{1C224FCF-6B77-4111-A2C9-830A4AF28BEC}">
  <ds:schemaRefs/>
</ds:datastoreItem>
</file>

<file path=customXml/itemProps38.xml><?xml version="1.0" encoding="utf-8"?>
<ds:datastoreItem xmlns:ds="http://schemas.openxmlformats.org/officeDocument/2006/customXml" ds:itemID="{CAE25569-B359-4F2E-ABAE-D48E46F9FCB7}">
  <ds:schemaRefs/>
</ds:datastoreItem>
</file>

<file path=customXml/itemProps39.xml><?xml version="1.0" encoding="utf-8"?>
<ds:datastoreItem xmlns:ds="http://schemas.openxmlformats.org/officeDocument/2006/customXml" ds:itemID="{0E3EDAB2-4837-4BF9-BCED-BA80B65D4861}">
  <ds:schemaRefs/>
</ds:datastoreItem>
</file>

<file path=customXml/itemProps4.xml><?xml version="1.0" encoding="utf-8"?>
<ds:datastoreItem xmlns:ds="http://schemas.openxmlformats.org/officeDocument/2006/customXml" ds:itemID="{EC8EF4D4-D057-476E-BD5B-F77B8DBE7953}">
  <ds:schemaRefs/>
</ds:datastoreItem>
</file>

<file path=customXml/itemProps40.xml><?xml version="1.0" encoding="utf-8"?>
<ds:datastoreItem xmlns:ds="http://schemas.openxmlformats.org/officeDocument/2006/customXml" ds:itemID="{7203D987-BACE-47DC-B202-4D04CB23F76F}">
  <ds:schemaRefs/>
</ds:datastoreItem>
</file>

<file path=customXml/itemProps5.xml><?xml version="1.0" encoding="utf-8"?>
<ds:datastoreItem xmlns:ds="http://schemas.openxmlformats.org/officeDocument/2006/customXml" ds:itemID="{8D157329-0EE1-48DD-9456-F2C559A95ACE}">
  <ds:schemaRefs/>
</ds:datastoreItem>
</file>

<file path=customXml/itemProps6.xml><?xml version="1.0" encoding="utf-8"?>
<ds:datastoreItem xmlns:ds="http://schemas.openxmlformats.org/officeDocument/2006/customXml" ds:itemID="{E5731CAB-8E44-4D26-819E-7147C50CB180}">
  <ds:schemaRefs/>
</ds:datastoreItem>
</file>

<file path=customXml/itemProps7.xml><?xml version="1.0" encoding="utf-8"?>
<ds:datastoreItem xmlns:ds="http://schemas.openxmlformats.org/officeDocument/2006/customXml" ds:itemID="{C3E11E2B-D8BD-4C8F-8A73-165B6B947001}">
  <ds:schemaRefs/>
</ds:datastoreItem>
</file>

<file path=customXml/itemProps8.xml><?xml version="1.0" encoding="utf-8"?>
<ds:datastoreItem xmlns:ds="http://schemas.openxmlformats.org/officeDocument/2006/customXml" ds:itemID="{E25E2EAB-5755-46F8-8B87-3E93599F92BB}">
  <ds:schemaRefs/>
</ds:datastoreItem>
</file>

<file path=customXml/itemProps9.xml><?xml version="1.0" encoding="utf-8"?>
<ds:datastoreItem xmlns:ds="http://schemas.openxmlformats.org/officeDocument/2006/customXml" ds:itemID="{6135DD6B-13F6-4084-9A83-74BCD2DA0A54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784</Words>
  <Application>Microsoft Office PowerPoint</Application>
  <PresentationFormat>Widescreen</PresentationFormat>
  <Paragraphs>194</Paragraphs>
  <Slides>57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4</vt:i4>
      </vt:variant>
      <vt:variant>
        <vt:lpstr>Slidetitler</vt:lpstr>
      </vt:variant>
      <vt:variant>
        <vt:i4>57</vt:i4>
      </vt:variant>
    </vt:vector>
  </HeadingPairs>
  <TitlesOfParts>
    <vt:vector size="65" baseType="lpstr">
      <vt:lpstr>Arial</vt:lpstr>
      <vt:lpstr>Georgia</vt:lpstr>
      <vt:lpstr>Lucida Console</vt:lpstr>
      <vt:lpstr>Roboto Slab</vt:lpstr>
      <vt:lpstr>REGION H PowerPoint Skabelon</vt:lpstr>
      <vt:lpstr>1_REGION H PowerPoint Skabelon</vt:lpstr>
      <vt:lpstr>REGION H Hospital PowerPoint Skabelon_DKfinal</vt:lpstr>
      <vt:lpstr>1_REGION H Hospital PowerPoint Skabelon_DKfinal</vt:lpstr>
      <vt:lpstr>Delir og brug af antipsykotika </vt:lpstr>
      <vt:lpstr>VIGTIGE  POINTER</vt:lpstr>
      <vt:lpstr>Forekomst</vt:lpstr>
      <vt:lpstr>PowerPoint-præsentation</vt:lpstr>
      <vt:lpstr>PowerPoint-præsentation</vt:lpstr>
      <vt:lpstr>PowerPoint-præsentation</vt:lpstr>
      <vt:lpstr>PowerPoint-præsentation</vt:lpstr>
      <vt:lpstr>RESULTATER</vt:lpstr>
      <vt:lpstr>PowerPoint-præsentation</vt:lpstr>
      <vt:lpstr>PowerPoint-præsentation</vt:lpstr>
      <vt:lpstr>Forebyggelse</vt:lpstr>
      <vt:lpstr>PowerPoint-præsentation</vt:lpstr>
      <vt:lpstr>Håndtering</vt:lpstr>
      <vt:lpstr>Delir blomsten  Tal om vejret  Korte sætninger  Tydelig tale  Gentag centrale budskaber</vt:lpstr>
      <vt:lpstr>PowerPoint-præsentation</vt:lpstr>
      <vt:lpstr>Farmakologisk behandling</vt:lpstr>
      <vt:lpstr>PowerPoint-præsentation</vt:lpstr>
      <vt:lpstr>PowerPoint-præsentation</vt:lpstr>
      <vt:lpstr>Farmakologisk behandling</vt:lpstr>
      <vt:lpstr>Hvilken medicin skal du vælge?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Farmakologisk behandling</vt:lpstr>
      <vt:lpstr>PowerPoint-præsentation</vt:lpstr>
      <vt:lpstr>PowerPoint-præsentation</vt:lpstr>
      <vt:lpstr>PowerPoint-præsentation</vt:lpstr>
      <vt:lpstr>Håndtering</vt:lpstr>
      <vt:lpstr>PowerPoint-præsentation</vt:lpstr>
      <vt:lpstr>Delir blomsten  Tal om vejret  Korte sætninger  Tydelig tale  Gentag centrale budskaber</vt:lpstr>
      <vt:lpstr>Farmakologisk behandling</vt:lpstr>
      <vt:lpstr>PowerPoint-præsentation</vt:lpstr>
      <vt:lpstr>PowerPoint-præsentation</vt:lpstr>
      <vt:lpstr>Hvilken medicin skal du vælge?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Farmakologisk behandling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2023-03-29T08:36:17Z</dcterms:created>
  <dcterms:modified xsi:type="dcterms:W3CDTF">2024-04-24T20:12:15Z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2023-04-04T13:19:01.8314122Z</vt:lpwstr>
  </property>
  <property fmtid="{D5CDD505-2E9C-101B-9397-08002B2CF9AE}" pid="3" name="TemplafyTenantId">
    <vt:lpwstr>regionh</vt:lpwstr>
  </property>
  <property fmtid="{D5CDD505-2E9C-101B-9397-08002B2CF9AE}" pid="4" name="TemplafyTemplateId">
    <vt:lpwstr>638181929702914047</vt:lpwstr>
  </property>
  <property fmtid="{D5CDD505-2E9C-101B-9397-08002B2CF9AE}" pid="5" name="TemplafyUserProfileId">
    <vt:lpwstr>638055748990548025</vt:lpwstr>
  </property>
  <property fmtid="{D5CDD505-2E9C-101B-9397-08002B2CF9AE}" pid="6" name="TemplafyLanguageCode">
    <vt:lpwstr>da-DK</vt:lpwstr>
  </property>
</Properties>
</file>